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ppt/theme/themeOverride5.xml" ContentType="application/vnd.openxmlformats-officedocument.themeOverride+xml"/>
  <Override PartName="/ppt/theme/themeOverride6.xml" ContentType="application/vnd.openxmlformats-officedocument.themeOverride+xml"/>
  <Override PartName="/ppt/theme/themeOverride7.xml" ContentType="application/vnd.openxmlformats-officedocument.themeOverride+xml"/>
  <Override PartName="/ppt/theme/themeOverride8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703" r:id="rId1"/>
  </p:sldMasterIdLst>
  <p:handoutMasterIdLst>
    <p:handoutMasterId r:id="rId12"/>
  </p:handoutMasterIdLst>
  <p:sldIdLst>
    <p:sldId id="327" r:id="rId2"/>
    <p:sldId id="328" r:id="rId3"/>
    <p:sldId id="329" r:id="rId4"/>
    <p:sldId id="259" r:id="rId5"/>
    <p:sldId id="260" r:id="rId6"/>
    <p:sldId id="322" r:id="rId7"/>
    <p:sldId id="330" r:id="rId8"/>
    <p:sldId id="326" r:id="rId9"/>
    <p:sldId id="305" r:id="rId10"/>
    <p:sldId id="324" r:id="rId11"/>
  </p:sldIdLst>
  <p:sldSz cx="9144000" cy="6858000" type="screen4x3"/>
  <p:notesSz cx="6653213" cy="9766300"/>
  <p:defaultTextStyle>
    <a:defPPr>
      <a:defRPr lang="cs-CZ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6392EF"/>
    <a:srgbClr val="00FF00"/>
    <a:srgbClr val="FFFF00"/>
    <a:srgbClr val="FF0000"/>
    <a:srgbClr val="FF00FF"/>
    <a:srgbClr val="0000FF"/>
    <a:srgbClr val="00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 horzBarState="maximized">
    <p:restoredLeft sz="15620"/>
    <p:restoredTop sz="94660"/>
  </p:normalViewPr>
  <p:slideViewPr>
    <p:cSldViewPr snapToGrid="0" showGuides="1">
      <p:cViewPr>
        <p:scale>
          <a:sx n="130" d="100"/>
          <a:sy n="130" d="100"/>
        </p:scale>
        <p:origin x="72" y="2645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6_1">
  <dgm:title val=""/>
  <dgm:desc val=""/>
  <dgm:catLst>
    <dgm:cat type="accent6" pri="11100"/>
  </dgm:catLst>
  <dgm:styleLbl name="node0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6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6">
        <a:alpha val="4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237785A-0738-4055-8CD6-6D41774BF458}" type="doc">
      <dgm:prSet loTypeId="urn:microsoft.com/office/officeart/2008/layout/VerticalCurvedList" loCatId="list" qsTypeId="urn:microsoft.com/office/officeart/2005/8/quickstyle/simple2" qsCatId="simple" csTypeId="urn:microsoft.com/office/officeart/2005/8/colors/accent6_1" csCatId="accent6" phldr="1"/>
      <dgm:spPr/>
      <dgm:t>
        <a:bodyPr/>
        <a:lstStyle/>
        <a:p>
          <a:endParaRPr lang="cs-CZ"/>
        </a:p>
      </dgm:t>
    </dgm:pt>
    <dgm:pt modelId="{C26132F9-3EA0-4212-8318-3E36AE5DC92B}">
      <dgm:prSet phldrT="[Text]"/>
      <dgm:spPr/>
      <dgm:t>
        <a:bodyPr/>
        <a:lstStyle/>
        <a:p>
          <a:r>
            <a:rPr lang="cs-CZ" altLang="cs-CZ" dirty="0" smtClean="0"/>
            <a:t>množina základních barev, pravidel jejich míchání</a:t>
          </a:r>
          <a:endParaRPr lang="cs-CZ" dirty="0"/>
        </a:p>
      </dgm:t>
    </dgm:pt>
    <dgm:pt modelId="{626C0BEA-F751-4664-9EFB-6837B99F1FCC}" type="parTrans" cxnId="{57419735-E5C0-46A2-AF0E-4ABAAE4C5FD4}">
      <dgm:prSet/>
      <dgm:spPr/>
      <dgm:t>
        <a:bodyPr/>
        <a:lstStyle/>
        <a:p>
          <a:endParaRPr lang="cs-CZ"/>
        </a:p>
      </dgm:t>
    </dgm:pt>
    <dgm:pt modelId="{98334E77-D492-46FB-B133-CF9D07864DFF}" type="sibTrans" cxnId="{57419735-E5C0-46A2-AF0E-4ABAAE4C5FD4}">
      <dgm:prSet/>
      <dgm:spPr/>
      <dgm:t>
        <a:bodyPr/>
        <a:lstStyle/>
        <a:p>
          <a:endParaRPr lang="cs-CZ"/>
        </a:p>
      </dgm:t>
    </dgm:pt>
    <dgm:pt modelId="{D8E27B09-6BA1-4241-ADC4-704D3B7F62DD}">
      <dgm:prSet phldrT="[Text]"/>
      <dgm:spPr/>
      <dgm:t>
        <a:bodyPr/>
        <a:lstStyle/>
        <a:p>
          <a:r>
            <a:rPr lang="cs-CZ" altLang="cs-CZ" dirty="0" smtClean="0"/>
            <a:t>RGB model – barevná obrazovka</a:t>
          </a:r>
          <a:endParaRPr lang="cs-CZ" dirty="0"/>
        </a:p>
      </dgm:t>
    </dgm:pt>
    <dgm:pt modelId="{07C31654-8B82-4710-AA17-EE83768AC6CA}" type="parTrans" cxnId="{D9B72DC8-5514-44C8-9AFA-02A823F085F0}">
      <dgm:prSet/>
      <dgm:spPr/>
      <dgm:t>
        <a:bodyPr/>
        <a:lstStyle/>
        <a:p>
          <a:endParaRPr lang="cs-CZ"/>
        </a:p>
      </dgm:t>
    </dgm:pt>
    <dgm:pt modelId="{BC528DD3-CA32-43F3-91D3-0A690C984FD8}" type="sibTrans" cxnId="{D9B72DC8-5514-44C8-9AFA-02A823F085F0}">
      <dgm:prSet/>
      <dgm:spPr/>
      <dgm:t>
        <a:bodyPr/>
        <a:lstStyle/>
        <a:p>
          <a:endParaRPr lang="cs-CZ"/>
        </a:p>
      </dgm:t>
    </dgm:pt>
    <dgm:pt modelId="{06586C63-011B-43AF-BDB0-49E3F1F6FA40}">
      <dgm:prSet/>
      <dgm:spPr/>
      <dgm:t>
        <a:bodyPr/>
        <a:lstStyle/>
        <a:p>
          <a:r>
            <a:rPr lang="cs-CZ" dirty="0" smtClean="0"/>
            <a:t>Model pro tisk CMYK (cyan, magenta, </a:t>
          </a:r>
          <a:r>
            <a:rPr lang="en-US" noProof="0" dirty="0" smtClean="0"/>
            <a:t>yellow</a:t>
          </a:r>
          <a:r>
            <a:rPr lang="cs-CZ" dirty="0" smtClean="0"/>
            <a:t>, </a:t>
          </a:r>
          <a:r>
            <a:rPr lang="en-US" noProof="0" dirty="0" smtClean="0"/>
            <a:t>black</a:t>
          </a:r>
          <a:endParaRPr lang="en-US" noProof="0" dirty="0"/>
        </a:p>
      </dgm:t>
    </dgm:pt>
    <dgm:pt modelId="{16CC17F1-3E26-44A4-8172-2E3681072414}" type="parTrans" cxnId="{8DC34377-6E60-42BF-85DC-8D6F50D0E61F}">
      <dgm:prSet/>
      <dgm:spPr/>
      <dgm:t>
        <a:bodyPr/>
        <a:lstStyle/>
        <a:p>
          <a:endParaRPr lang="cs-CZ"/>
        </a:p>
      </dgm:t>
    </dgm:pt>
    <dgm:pt modelId="{AC7F3351-E211-44DD-9B7A-193E8824AD5F}" type="sibTrans" cxnId="{8DC34377-6E60-42BF-85DC-8D6F50D0E61F}">
      <dgm:prSet/>
      <dgm:spPr/>
      <dgm:t>
        <a:bodyPr/>
        <a:lstStyle/>
        <a:p>
          <a:endParaRPr lang="cs-CZ"/>
        </a:p>
      </dgm:t>
    </dgm:pt>
    <dgm:pt modelId="{04211D99-1D52-45ED-B271-185C6B5B44B7}">
      <dgm:prSet/>
      <dgm:spPr/>
      <dgm:t>
        <a:bodyPr/>
        <a:lstStyle/>
        <a:p>
          <a:r>
            <a:rPr lang="cs-CZ" altLang="cs-CZ" smtClean="0"/>
            <a:t>použití webové stránky</a:t>
          </a:r>
          <a:endParaRPr lang="cs-CZ" altLang="cs-CZ" dirty="0" smtClean="0"/>
        </a:p>
      </dgm:t>
    </dgm:pt>
    <dgm:pt modelId="{8E427511-0DD9-42FD-985F-8E002962418C}" type="parTrans" cxnId="{E13FEF14-DE47-4650-A3C9-AAD2D83A9AB5}">
      <dgm:prSet/>
      <dgm:spPr/>
      <dgm:t>
        <a:bodyPr/>
        <a:lstStyle/>
        <a:p>
          <a:endParaRPr lang="cs-CZ"/>
        </a:p>
      </dgm:t>
    </dgm:pt>
    <dgm:pt modelId="{0DEC750C-B836-4932-843A-9EC0016EC1CC}" type="sibTrans" cxnId="{E13FEF14-DE47-4650-A3C9-AAD2D83A9AB5}">
      <dgm:prSet/>
      <dgm:spPr/>
      <dgm:t>
        <a:bodyPr/>
        <a:lstStyle/>
        <a:p>
          <a:endParaRPr lang="cs-CZ"/>
        </a:p>
      </dgm:t>
    </dgm:pt>
    <dgm:pt modelId="{125BAC67-713A-4AA7-B204-FA1BADD459D5}" type="pres">
      <dgm:prSet presAssocID="{D237785A-0738-4055-8CD6-6D41774BF458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cs-CZ"/>
        </a:p>
      </dgm:t>
    </dgm:pt>
    <dgm:pt modelId="{E2FC94A1-63BE-4B34-9B36-C661550CA41E}" type="pres">
      <dgm:prSet presAssocID="{D237785A-0738-4055-8CD6-6D41774BF458}" presName="Name1" presStyleCnt="0"/>
      <dgm:spPr/>
    </dgm:pt>
    <dgm:pt modelId="{4739E5C6-0B1E-44DA-803A-3FC51332EC79}" type="pres">
      <dgm:prSet presAssocID="{D237785A-0738-4055-8CD6-6D41774BF458}" presName="cycle" presStyleCnt="0"/>
      <dgm:spPr/>
    </dgm:pt>
    <dgm:pt modelId="{AEF3CDBE-0B53-47C9-968B-5BD8F9DC179F}" type="pres">
      <dgm:prSet presAssocID="{D237785A-0738-4055-8CD6-6D41774BF458}" presName="srcNode" presStyleLbl="node1" presStyleIdx="0" presStyleCnt="4"/>
      <dgm:spPr/>
    </dgm:pt>
    <dgm:pt modelId="{528ACDA8-7FF8-4592-A8C8-C77FD6D3148E}" type="pres">
      <dgm:prSet presAssocID="{D237785A-0738-4055-8CD6-6D41774BF458}" presName="conn" presStyleLbl="parChTrans1D2" presStyleIdx="0" presStyleCnt="1"/>
      <dgm:spPr/>
      <dgm:t>
        <a:bodyPr/>
        <a:lstStyle/>
        <a:p>
          <a:endParaRPr lang="cs-CZ"/>
        </a:p>
      </dgm:t>
    </dgm:pt>
    <dgm:pt modelId="{E22197DA-48B4-47D9-850E-421DCD27032F}" type="pres">
      <dgm:prSet presAssocID="{D237785A-0738-4055-8CD6-6D41774BF458}" presName="extraNode" presStyleLbl="node1" presStyleIdx="0" presStyleCnt="4"/>
      <dgm:spPr/>
    </dgm:pt>
    <dgm:pt modelId="{87023049-7E9C-443C-8586-063FA7F37E4F}" type="pres">
      <dgm:prSet presAssocID="{D237785A-0738-4055-8CD6-6D41774BF458}" presName="dstNode" presStyleLbl="node1" presStyleIdx="0" presStyleCnt="4"/>
      <dgm:spPr/>
    </dgm:pt>
    <dgm:pt modelId="{77772156-30C8-40A0-99FE-B4258A802F09}" type="pres">
      <dgm:prSet presAssocID="{C26132F9-3EA0-4212-8318-3E36AE5DC92B}" presName="text_1" presStyleLbl="node1" presStyleIdx="0" presStyleCnt="4" custLinFactNeighborX="1344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7C623617-DF5F-4BDF-BDF8-E98724FA1F1E}" type="pres">
      <dgm:prSet presAssocID="{C26132F9-3EA0-4212-8318-3E36AE5DC92B}" presName="accent_1" presStyleCnt="0"/>
      <dgm:spPr/>
    </dgm:pt>
    <dgm:pt modelId="{4618D2C0-BA41-4725-8F0D-4F1CAEB518CE}" type="pres">
      <dgm:prSet presAssocID="{C26132F9-3EA0-4212-8318-3E36AE5DC92B}" presName="accentRepeatNode" presStyleLbl="solidFgAcc1" presStyleIdx="0" presStyleCnt="4"/>
      <dgm:spPr/>
    </dgm:pt>
    <dgm:pt modelId="{8467CE65-7FA1-42F5-8D50-24CFAE52503D}" type="pres">
      <dgm:prSet presAssocID="{D8E27B09-6BA1-4241-ADC4-704D3B7F62DD}" presName="text_2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74C1DCEA-903C-47A5-A900-316C86786DB7}" type="pres">
      <dgm:prSet presAssocID="{D8E27B09-6BA1-4241-ADC4-704D3B7F62DD}" presName="accent_2" presStyleCnt="0"/>
      <dgm:spPr/>
    </dgm:pt>
    <dgm:pt modelId="{CB5E1B6D-9CDD-44F0-9F33-F0414B288C91}" type="pres">
      <dgm:prSet presAssocID="{D8E27B09-6BA1-4241-ADC4-704D3B7F62DD}" presName="accentRepeatNode" presStyleLbl="solidFgAcc1" presStyleIdx="1" presStyleCnt="4"/>
      <dgm:spPr/>
    </dgm:pt>
    <dgm:pt modelId="{3B3062AA-FBC5-4A6D-8F30-291B3725F6E7}" type="pres">
      <dgm:prSet presAssocID="{04211D99-1D52-45ED-B271-185C6B5B44B7}" presName="text_3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FA38866A-BBC3-4985-8862-18219E1633DA}" type="pres">
      <dgm:prSet presAssocID="{04211D99-1D52-45ED-B271-185C6B5B44B7}" presName="accent_3" presStyleCnt="0"/>
      <dgm:spPr/>
    </dgm:pt>
    <dgm:pt modelId="{1EDACBF5-851A-4A1B-A333-16B27612BDFD}" type="pres">
      <dgm:prSet presAssocID="{04211D99-1D52-45ED-B271-185C6B5B44B7}" presName="accentRepeatNode" presStyleLbl="solidFgAcc1" presStyleIdx="2" presStyleCnt="4"/>
      <dgm:spPr/>
    </dgm:pt>
    <dgm:pt modelId="{C0EA8775-22A8-4825-8AE2-3266F020187D}" type="pres">
      <dgm:prSet presAssocID="{06586C63-011B-43AF-BDB0-49E3F1F6FA40}" presName="text_4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cs-CZ"/>
        </a:p>
      </dgm:t>
    </dgm:pt>
    <dgm:pt modelId="{10B99AAA-4A31-4470-BA19-10C1A3E449D9}" type="pres">
      <dgm:prSet presAssocID="{06586C63-011B-43AF-BDB0-49E3F1F6FA40}" presName="accent_4" presStyleCnt="0"/>
      <dgm:spPr/>
    </dgm:pt>
    <dgm:pt modelId="{0268C906-58C5-49FF-B59C-CCAE33733652}" type="pres">
      <dgm:prSet presAssocID="{06586C63-011B-43AF-BDB0-49E3F1F6FA40}" presName="accentRepeatNode" presStyleLbl="solidFgAcc1" presStyleIdx="3" presStyleCnt="4"/>
      <dgm:spPr/>
    </dgm:pt>
  </dgm:ptLst>
  <dgm:cxnLst>
    <dgm:cxn modelId="{D9B72DC8-5514-44C8-9AFA-02A823F085F0}" srcId="{D237785A-0738-4055-8CD6-6D41774BF458}" destId="{D8E27B09-6BA1-4241-ADC4-704D3B7F62DD}" srcOrd="1" destOrd="0" parTransId="{07C31654-8B82-4710-AA17-EE83768AC6CA}" sibTransId="{BC528DD3-CA32-43F3-91D3-0A690C984FD8}"/>
    <dgm:cxn modelId="{57419735-E5C0-46A2-AF0E-4ABAAE4C5FD4}" srcId="{D237785A-0738-4055-8CD6-6D41774BF458}" destId="{C26132F9-3EA0-4212-8318-3E36AE5DC92B}" srcOrd="0" destOrd="0" parTransId="{626C0BEA-F751-4664-9EFB-6837B99F1FCC}" sibTransId="{98334E77-D492-46FB-B133-CF9D07864DFF}"/>
    <dgm:cxn modelId="{10C80E9E-2BFE-4353-8F23-12DF6E61226A}" type="presOf" srcId="{D237785A-0738-4055-8CD6-6D41774BF458}" destId="{125BAC67-713A-4AA7-B204-FA1BADD459D5}" srcOrd="0" destOrd="0" presId="urn:microsoft.com/office/officeart/2008/layout/VerticalCurvedList"/>
    <dgm:cxn modelId="{AA3D1388-BC17-48D9-AD8C-02D4A5090D34}" type="presOf" srcId="{98334E77-D492-46FB-B133-CF9D07864DFF}" destId="{528ACDA8-7FF8-4592-A8C8-C77FD6D3148E}" srcOrd="0" destOrd="0" presId="urn:microsoft.com/office/officeart/2008/layout/VerticalCurvedList"/>
    <dgm:cxn modelId="{E13FEF14-DE47-4650-A3C9-AAD2D83A9AB5}" srcId="{D237785A-0738-4055-8CD6-6D41774BF458}" destId="{04211D99-1D52-45ED-B271-185C6B5B44B7}" srcOrd="2" destOrd="0" parTransId="{8E427511-0DD9-42FD-985F-8E002962418C}" sibTransId="{0DEC750C-B836-4932-843A-9EC0016EC1CC}"/>
    <dgm:cxn modelId="{2E7AA843-538F-48B3-912B-C3C8DF99C31E}" type="presOf" srcId="{D8E27B09-6BA1-4241-ADC4-704D3B7F62DD}" destId="{8467CE65-7FA1-42F5-8D50-24CFAE52503D}" srcOrd="0" destOrd="0" presId="urn:microsoft.com/office/officeart/2008/layout/VerticalCurvedList"/>
    <dgm:cxn modelId="{8DC34377-6E60-42BF-85DC-8D6F50D0E61F}" srcId="{D237785A-0738-4055-8CD6-6D41774BF458}" destId="{06586C63-011B-43AF-BDB0-49E3F1F6FA40}" srcOrd="3" destOrd="0" parTransId="{16CC17F1-3E26-44A4-8172-2E3681072414}" sibTransId="{AC7F3351-E211-44DD-9B7A-193E8824AD5F}"/>
    <dgm:cxn modelId="{C7CB4E2D-7333-44EA-B144-19F4BF76898A}" type="presOf" srcId="{C26132F9-3EA0-4212-8318-3E36AE5DC92B}" destId="{77772156-30C8-40A0-99FE-B4258A802F09}" srcOrd="0" destOrd="0" presId="urn:microsoft.com/office/officeart/2008/layout/VerticalCurvedList"/>
    <dgm:cxn modelId="{05E68807-7567-494E-AFD0-F7C5A7590181}" type="presOf" srcId="{06586C63-011B-43AF-BDB0-49E3F1F6FA40}" destId="{C0EA8775-22A8-4825-8AE2-3266F020187D}" srcOrd="0" destOrd="0" presId="urn:microsoft.com/office/officeart/2008/layout/VerticalCurvedList"/>
    <dgm:cxn modelId="{9ABFFBFE-C3DC-49E2-B75E-C944A73E58F1}" type="presOf" srcId="{04211D99-1D52-45ED-B271-185C6B5B44B7}" destId="{3B3062AA-FBC5-4A6D-8F30-291B3725F6E7}" srcOrd="0" destOrd="0" presId="urn:microsoft.com/office/officeart/2008/layout/VerticalCurvedList"/>
    <dgm:cxn modelId="{8AAFB95D-8209-4DFF-A53B-0DF7DC958191}" type="presParOf" srcId="{125BAC67-713A-4AA7-B204-FA1BADD459D5}" destId="{E2FC94A1-63BE-4B34-9B36-C661550CA41E}" srcOrd="0" destOrd="0" presId="urn:microsoft.com/office/officeart/2008/layout/VerticalCurvedList"/>
    <dgm:cxn modelId="{F8D47367-EFBB-4D7F-A272-3A91A378C0DB}" type="presParOf" srcId="{E2FC94A1-63BE-4B34-9B36-C661550CA41E}" destId="{4739E5C6-0B1E-44DA-803A-3FC51332EC79}" srcOrd="0" destOrd="0" presId="urn:microsoft.com/office/officeart/2008/layout/VerticalCurvedList"/>
    <dgm:cxn modelId="{5C16B7F9-DA67-4C5F-97B8-EF08E941FA93}" type="presParOf" srcId="{4739E5C6-0B1E-44DA-803A-3FC51332EC79}" destId="{AEF3CDBE-0B53-47C9-968B-5BD8F9DC179F}" srcOrd="0" destOrd="0" presId="urn:microsoft.com/office/officeart/2008/layout/VerticalCurvedList"/>
    <dgm:cxn modelId="{7B53A788-DD17-441F-9950-D199E82ED6C1}" type="presParOf" srcId="{4739E5C6-0B1E-44DA-803A-3FC51332EC79}" destId="{528ACDA8-7FF8-4592-A8C8-C77FD6D3148E}" srcOrd="1" destOrd="0" presId="urn:microsoft.com/office/officeart/2008/layout/VerticalCurvedList"/>
    <dgm:cxn modelId="{F6C09D4D-3E81-4B36-A023-B2B3693104A4}" type="presParOf" srcId="{4739E5C6-0B1E-44DA-803A-3FC51332EC79}" destId="{E22197DA-48B4-47D9-850E-421DCD27032F}" srcOrd="2" destOrd="0" presId="urn:microsoft.com/office/officeart/2008/layout/VerticalCurvedList"/>
    <dgm:cxn modelId="{2DEBF5F7-364E-4D33-8832-9D027429749E}" type="presParOf" srcId="{4739E5C6-0B1E-44DA-803A-3FC51332EC79}" destId="{87023049-7E9C-443C-8586-063FA7F37E4F}" srcOrd="3" destOrd="0" presId="urn:microsoft.com/office/officeart/2008/layout/VerticalCurvedList"/>
    <dgm:cxn modelId="{FD55C574-7F5A-455B-A889-C5E3FDAA09BA}" type="presParOf" srcId="{E2FC94A1-63BE-4B34-9B36-C661550CA41E}" destId="{77772156-30C8-40A0-99FE-B4258A802F09}" srcOrd="1" destOrd="0" presId="urn:microsoft.com/office/officeart/2008/layout/VerticalCurvedList"/>
    <dgm:cxn modelId="{37B3359C-54FF-4CCF-85B3-3BF37E6E975A}" type="presParOf" srcId="{E2FC94A1-63BE-4B34-9B36-C661550CA41E}" destId="{7C623617-DF5F-4BDF-BDF8-E98724FA1F1E}" srcOrd="2" destOrd="0" presId="urn:microsoft.com/office/officeart/2008/layout/VerticalCurvedList"/>
    <dgm:cxn modelId="{5DC8A387-C798-4612-8275-B0E1AA49FB6A}" type="presParOf" srcId="{7C623617-DF5F-4BDF-BDF8-E98724FA1F1E}" destId="{4618D2C0-BA41-4725-8F0D-4F1CAEB518CE}" srcOrd="0" destOrd="0" presId="urn:microsoft.com/office/officeart/2008/layout/VerticalCurvedList"/>
    <dgm:cxn modelId="{B7C9FB27-1022-420D-985E-C4DBF07F9112}" type="presParOf" srcId="{E2FC94A1-63BE-4B34-9B36-C661550CA41E}" destId="{8467CE65-7FA1-42F5-8D50-24CFAE52503D}" srcOrd="3" destOrd="0" presId="urn:microsoft.com/office/officeart/2008/layout/VerticalCurvedList"/>
    <dgm:cxn modelId="{B0AEE3E5-C8F7-48D4-9431-64C1484A2E00}" type="presParOf" srcId="{E2FC94A1-63BE-4B34-9B36-C661550CA41E}" destId="{74C1DCEA-903C-47A5-A900-316C86786DB7}" srcOrd="4" destOrd="0" presId="urn:microsoft.com/office/officeart/2008/layout/VerticalCurvedList"/>
    <dgm:cxn modelId="{E16EC7F6-FA6B-4ADB-8406-3BFE5B355B07}" type="presParOf" srcId="{74C1DCEA-903C-47A5-A900-316C86786DB7}" destId="{CB5E1B6D-9CDD-44F0-9F33-F0414B288C91}" srcOrd="0" destOrd="0" presId="urn:microsoft.com/office/officeart/2008/layout/VerticalCurvedList"/>
    <dgm:cxn modelId="{7ADF0835-CDE3-408A-B757-6DEFDB09608D}" type="presParOf" srcId="{E2FC94A1-63BE-4B34-9B36-C661550CA41E}" destId="{3B3062AA-FBC5-4A6D-8F30-291B3725F6E7}" srcOrd="5" destOrd="0" presId="urn:microsoft.com/office/officeart/2008/layout/VerticalCurvedList"/>
    <dgm:cxn modelId="{664EC57A-1C25-467C-ABF6-E4369BC9DDC3}" type="presParOf" srcId="{E2FC94A1-63BE-4B34-9B36-C661550CA41E}" destId="{FA38866A-BBC3-4985-8862-18219E1633DA}" srcOrd="6" destOrd="0" presId="urn:microsoft.com/office/officeart/2008/layout/VerticalCurvedList"/>
    <dgm:cxn modelId="{E33BC6B0-C44A-49AD-A878-FBAC3756E631}" type="presParOf" srcId="{FA38866A-BBC3-4985-8862-18219E1633DA}" destId="{1EDACBF5-851A-4A1B-A333-16B27612BDFD}" srcOrd="0" destOrd="0" presId="urn:microsoft.com/office/officeart/2008/layout/VerticalCurvedList"/>
    <dgm:cxn modelId="{47A0B08B-0166-4A29-9D6E-6798027B737A}" type="presParOf" srcId="{E2FC94A1-63BE-4B34-9B36-C661550CA41E}" destId="{C0EA8775-22A8-4825-8AE2-3266F020187D}" srcOrd="7" destOrd="0" presId="urn:microsoft.com/office/officeart/2008/layout/VerticalCurvedList"/>
    <dgm:cxn modelId="{8FC41D0E-8527-4A53-B195-EF551CA596B9}" type="presParOf" srcId="{E2FC94A1-63BE-4B34-9B36-C661550CA41E}" destId="{10B99AAA-4A31-4470-BA19-10C1A3E449D9}" srcOrd="8" destOrd="0" presId="urn:microsoft.com/office/officeart/2008/layout/VerticalCurvedList"/>
    <dgm:cxn modelId="{0099B2EC-806B-4720-BA9F-017583689889}" type="presParOf" srcId="{10B99AAA-4A31-4470-BA19-10C1A3E449D9}" destId="{0268C906-58C5-49FF-B59C-CCAE33733652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28ACDA8-7FF8-4592-A8C8-C77FD6D3148E}">
      <dsp:nvSpPr>
        <dsp:cNvPr id="0" name=""/>
        <dsp:cNvSpPr/>
      </dsp:nvSpPr>
      <dsp:spPr>
        <a:xfrm>
          <a:off x="-4987674" y="-764205"/>
          <a:ext cx="5940073" cy="5940073"/>
        </a:xfrm>
        <a:prstGeom prst="blockArc">
          <a:avLst>
            <a:gd name="adj1" fmla="val 18900000"/>
            <a:gd name="adj2" fmla="val 2700000"/>
            <a:gd name="adj3" fmla="val 364"/>
          </a:avLst>
        </a:prstGeom>
        <a:noFill/>
        <a:ln w="25400" cap="flat" cmpd="sng" algn="ctr">
          <a:solidFill>
            <a:schemeClr val="accent6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7772156-30C8-40A0-99FE-B4258A802F09}">
      <dsp:nvSpPr>
        <dsp:cNvPr id="0" name=""/>
        <dsp:cNvSpPr/>
      </dsp:nvSpPr>
      <dsp:spPr>
        <a:xfrm>
          <a:off x="559398" y="339168"/>
          <a:ext cx="7670201" cy="678690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538710" tIns="60960" rIns="60960" bIns="6096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altLang="cs-CZ" sz="2400" kern="1200" dirty="0" smtClean="0"/>
            <a:t>množina základních barev, pravidel jejich míchání</a:t>
          </a:r>
          <a:endParaRPr lang="cs-CZ" sz="2400" kern="1200" dirty="0"/>
        </a:p>
      </dsp:txBody>
      <dsp:txXfrm>
        <a:off x="559398" y="339168"/>
        <a:ext cx="7670201" cy="678690"/>
      </dsp:txXfrm>
    </dsp:sp>
    <dsp:sp modelId="{4618D2C0-BA41-4725-8F0D-4F1CAEB518CE}">
      <dsp:nvSpPr>
        <dsp:cNvPr id="0" name=""/>
        <dsp:cNvSpPr/>
      </dsp:nvSpPr>
      <dsp:spPr>
        <a:xfrm>
          <a:off x="74539" y="254332"/>
          <a:ext cx="848362" cy="848362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467CE65-7FA1-42F5-8D50-24CFAE52503D}">
      <dsp:nvSpPr>
        <dsp:cNvPr id="0" name=""/>
        <dsp:cNvSpPr/>
      </dsp:nvSpPr>
      <dsp:spPr>
        <a:xfrm>
          <a:off x="887829" y="1357380"/>
          <a:ext cx="7281092" cy="678690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538710" tIns="60960" rIns="60960" bIns="6096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altLang="cs-CZ" sz="2400" kern="1200" dirty="0" smtClean="0"/>
            <a:t>RGB model – barevná obrazovka</a:t>
          </a:r>
          <a:endParaRPr lang="cs-CZ" sz="2400" kern="1200" dirty="0"/>
        </a:p>
      </dsp:txBody>
      <dsp:txXfrm>
        <a:off x="887829" y="1357380"/>
        <a:ext cx="7281092" cy="678690"/>
      </dsp:txXfrm>
    </dsp:sp>
    <dsp:sp modelId="{CB5E1B6D-9CDD-44F0-9F33-F0414B288C91}">
      <dsp:nvSpPr>
        <dsp:cNvPr id="0" name=""/>
        <dsp:cNvSpPr/>
      </dsp:nvSpPr>
      <dsp:spPr>
        <a:xfrm>
          <a:off x="463648" y="1272543"/>
          <a:ext cx="848362" cy="848362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B3062AA-FBC5-4A6D-8F30-291B3725F6E7}">
      <dsp:nvSpPr>
        <dsp:cNvPr id="0" name=""/>
        <dsp:cNvSpPr/>
      </dsp:nvSpPr>
      <dsp:spPr>
        <a:xfrm>
          <a:off x="887829" y="2375591"/>
          <a:ext cx="7281092" cy="678690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538710" tIns="60960" rIns="60960" bIns="6096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altLang="cs-CZ" sz="2400" kern="1200" smtClean="0"/>
            <a:t>použití webové stránky</a:t>
          </a:r>
          <a:endParaRPr lang="cs-CZ" altLang="cs-CZ" sz="2400" kern="1200" dirty="0" smtClean="0"/>
        </a:p>
      </dsp:txBody>
      <dsp:txXfrm>
        <a:off x="887829" y="2375591"/>
        <a:ext cx="7281092" cy="678690"/>
      </dsp:txXfrm>
    </dsp:sp>
    <dsp:sp modelId="{1EDACBF5-851A-4A1B-A333-16B27612BDFD}">
      <dsp:nvSpPr>
        <dsp:cNvPr id="0" name=""/>
        <dsp:cNvSpPr/>
      </dsp:nvSpPr>
      <dsp:spPr>
        <a:xfrm>
          <a:off x="463648" y="2290755"/>
          <a:ext cx="848362" cy="848362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0EA8775-22A8-4825-8AE2-3266F020187D}">
      <dsp:nvSpPr>
        <dsp:cNvPr id="0" name=""/>
        <dsp:cNvSpPr/>
      </dsp:nvSpPr>
      <dsp:spPr>
        <a:xfrm>
          <a:off x="498721" y="3393803"/>
          <a:ext cx="7670201" cy="678690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538710" tIns="60960" rIns="60960" bIns="6096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400" kern="1200" dirty="0" smtClean="0"/>
            <a:t>Model pro tisk CMYK (cyan, magenta, </a:t>
          </a:r>
          <a:r>
            <a:rPr lang="en-US" sz="2400" kern="1200" noProof="0" dirty="0" smtClean="0"/>
            <a:t>yellow</a:t>
          </a:r>
          <a:r>
            <a:rPr lang="cs-CZ" sz="2400" kern="1200" dirty="0" smtClean="0"/>
            <a:t>, </a:t>
          </a:r>
          <a:r>
            <a:rPr lang="en-US" sz="2400" kern="1200" noProof="0" dirty="0" smtClean="0"/>
            <a:t>black</a:t>
          </a:r>
          <a:endParaRPr lang="en-US" sz="2400" kern="1200" noProof="0" dirty="0"/>
        </a:p>
      </dsp:txBody>
      <dsp:txXfrm>
        <a:off x="498721" y="3393803"/>
        <a:ext cx="7670201" cy="678690"/>
      </dsp:txXfrm>
    </dsp:sp>
    <dsp:sp modelId="{0268C906-58C5-49FF-B59C-CCAE33733652}">
      <dsp:nvSpPr>
        <dsp:cNvPr id="0" name=""/>
        <dsp:cNvSpPr/>
      </dsp:nvSpPr>
      <dsp:spPr>
        <a:xfrm>
          <a:off x="74539" y="3308967"/>
          <a:ext cx="848362" cy="848362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882900" cy="4889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4403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770313" y="0"/>
            <a:ext cx="2882900" cy="4889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4403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277350"/>
            <a:ext cx="2882900" cy="4889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4403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770313" y="9277350"/>
            <a:ext cx="2882900" cy="4889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7279B25B-4DA2-4432-813E-6C8AD9B0D36C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46405596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Line 2"/>
          <p:cNvSpPr>
            <a:spLocks noChangeShapeType="1"/>
          </p:cNvSpPr>
          <p:nvPr/>
        </p:nvSpPr>
        <p:spPr bwMode="auto">
          <a:xfrm>
            <a:off x="7315200" y="1066800"/>
            <a:ext cx="0" cy="4495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/>
        </p:spPr>
        <p:txBody>
          <a:bodyPr/>
          <a:lstStyle/>
          <a:p>
            <a:pPr>
              <a:defRPr/>
            </a:pPr>
            <a:endParaRPr lang="cs-CZ">
              <a:latin typeface="Arial" charset="0"/>
            </a:endParaRPr>
          </a:p>
        </p:txBody>
      </p:sp>
      <p:grpSp>
        <p:nvGrpSpPr>
          <p:cNvPr id="5" name="Group 8"/>
          <p:cNvGrpSpPr>
            <a:grpSpLocks/>
          </p:cNvGrpSpPr>
          <p:nvPr/>
        </p:nvGrpSpPr>
        <p:grpSpPr bwMode="auto">
          <a:xfrm>
            <a:off x="7493000" y="2992438"/>
            <a:ext cx="1338263" cy="2189162"/>
            <a:chOff x="4704" y="1885"/>
            <a:chExt cx="843" cy="1379"/>
          </a:xfrm>
        </p:grpSpPr>
        <p:sp>
          <p:nvSpPr>
            <p:cNvPr id="6" name="Oval 9"/>
            <p:cNvSpPr>
              <a:spLocks noChangeArrowheads="1"/>
            </p:cNvSpPr>
            <p:nvPr/>
          </p:nvSpPr>
          <p:spPr bwMode="auto">
            <a:xfrm>
              <a:off x="4704" y="1885"/>
              <a:ext cx="127" cy="127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  <a:extLst/>
          </p:spPr>
          <p:txBody>
            <a:bodyPr wrap="none" anchor="ctr"/>
            <a:lstStyle/>
            <a:p>
              <a:pPr>
                <a:defRPr/>
              </a:pPr>
              <a:endParaRPr lang="cs-CZ">
                <a:latin typeface="Arial" charset="0"/>
              </a:endParaRPr>
            </a:p>
          </p:txBody>
        </p:sp>
        <p:sp>
          <p:nvSpPr>
            <p:cNvPr id="7" name="Oval 10"/>
            <p:cNvSpPr>
              <a:spLocks noChangeArrowheads="1"/>
            </p:cNvSpPr>
            <p:nvPr/>
          </p:nvSpPr>
          <p:spPr bwMode="auto">
            <a:xfrm>
              <a:off x="4883" y="1885"/>
              <a:ext cx="127" cy="127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  <a:extLst/>
          </p:spPr>
          <p:txBody>
            <a:bodyPr wrap="none" anchor="ctr"/>
            <a:lstStyle/>
            <a:p>
              <a:pPr>
                <a:defRPr/>
              </a:pPr>
              <a:endParaRPr lang="cs-CZ">
                <a:latin typeface="Arial" charset="0"/>
              </a:endParaRPr>
            </a:p>
          </p:txBody>
        </p:sp>
        <p:sp>
          <p:nvSpPr>
            <p:cNvPr id="8" name="Oval 11"/>
            <p:cNvSpPr>
              <a:spLocks noChangeArrowheads="1"/>
            </p:cNvSpPr>
            <p:nvPr/>
          </p:nvSpPr>
          <p:spPr bwMode="auto">
            <a:xfrm>
              <a:off x="5062" y="1885"/>
              <a:ext cx="127" cy="127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  <a:extLst/>
          </p:spPr>
          <p:txBody>
            <a:bodyPr wrap="none" anchor="ctr"/>
            <a:lstStyle/>
            <a:p>
              <a:pPr>
                <a:defRPr/>
              </a:pPr>
              <a:endParaRPr lang="cs-CZ">
                <a:latin typeface="Arial" charset="0"/>
              </a:endParaRPr>
            </a:p>
          </p:txBody>
        </p:sp>
        <p:sp>
          <p:nvSpPr>
            <p:cNvPr id="9" name="Oval 12"/>
            <p:cNvSpPr>
              <a:spLocks noChangeArrowheads="1"/>
            </p:cNvSpPr>
            <p:nvPr/>
          </p:nvSpPr>
          <p:spPr bwMode="auto">
            <a:xfrm>
              <a:off x="4704" y="2064"/>
              <a:ext cx="127" cy="127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  <a:extLst/>
          </p:spPr>
          <p:txBody>
            <a:bodyPr wrap="none" anchor="ctr"/>
            <a:lstStyle/>
            <a:p>
              <a:pPr>
                <a:defRPr/>
              </a:pPr>
              <a:endParaRPr lang="cs-CZ">
                <a:latin typeface="Arial" charset="0"/>
              </a:endParaRPr>
            </a:p>
          </p:txBody>
        </p:sp>
        <p:sp>
          <p:nvSpPr>
            <p:cNvPr id="10" name="Oval 13"/>
            <p:cNvSpPr>
              <a:spLocks noChangeArrowheads="1"/>
            </p:cNvSpPr>
            <p:nvPr/>
          </p:nvSpPr>
          <p:spPr bwMode="auto">
            <a:xfrm>
              <a:off x="4883" y="2064"/>
              <a:ext cx="127" cy="127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  <a:extLst/>
          </p:spPr>
          <p:txBody>
            <a:bodyPr wrap="none" anchor="ctr"/>
            <a:lstStyle/>
            <a:p>
              <a:pPr>
                <a:defRPr/>
              </a:pPr>
              <a:endParaRPr lang="cs-CZ">
                <a:latin typeface="Arial" charset="0"/>
              </a:endParaRPr>
            </a:p>
          </p:txBody>
        </p:sp>
        <p:sp>
          <p:nvSpPr>
            <p:cNvPr id="11" name="Oval 14"/>
            <p:cNvSpPr>
              <a:spLocks noChangeArrowheads="1"/>
            </p:cNvSpPr>
            <p:nvPr/>
          </p:nvSpPr>
          <p:spPr bwMode="auto">
            <a:xfrm>
              <a:off x="5062" y="2064"/>
              <a:ext cx="127" cy="127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  <a:extLst/>
          </p:spPr>
          <p:txBody>
            <a:bodyPr wrap="none" anchor="ctr"/>
            <a:lstStyle/>
            <a:p>
              <a:pPr>
                <a:defRPr/>
              </a:pPr>
              <a:endParaRPr lang="cs-CZ">
                <a:latin typeface="Arial" charset="0"/>
              </a:endParaRPr>
            </a:p>
          </p:txBody>
        </p:sp>
        <p:sp>
          <p:nvSpPr>
            <p:cNvPr id="12" name="Oval 15"/>
            <p:cNvSpPr>
              <a:spLocks noChangeArrowheads="1"/>
            </p:cNvSpPr>
            <p:nvPr/>
          </p:nvSpPr>
          <p:spPr bwMode="auto">
            <a:xfrm>
              <a:off x="5241" y="2064"/>
              <a:ext cx="127" cy="12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/>
            <a:extLst/>
          </p:spPr>
          <p:txBody>
            <a:bodyPr wrap="none" anchor="ctr"/>
            <a:lstStyle/>
            <a:p>
              <a:pPr>
                <a:defRPr/>
              </a:pPr>
              <a:endParaRPr lang="cs-CZ">
                <a:latin typeface="Arial" charset="0"/>
              </a:endParaRPr>
            </a:p>
          </p:txBody>
        </p:sp>
        <p:sp>
          <p:nvSpPr>
            <p:cNvPr id="13" name="Oval 16"/>
            <p:cNvSpPr>
              <a:spLocks noChangeArrowheads="1"/>
            </p:cNvSpPr>
            <p:nvPr/>
          </p:nvSpPr>
          <p:spPr bwMode="auto">
            <a:xfrm>
              <a:off x="4704" y="2243"/>
              <a:ext cx="127" cy="127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  <a:extLst/>
          </p:spPr>
          <p:txBody>
            <a:bodyPr wrap="none" anchor="ctr"/>
            <a:lstStyle/>
            <a:p>
              <a:pPr>
                <a:defRPr/>
              </a:pPr>
              <a:endParaRPr lang="cs-CZ">
                <a:latin typeface="Arial" charset="0"/>
              </a:endParaRPr>
            </a:p>
          </p:txBody>
        </p:sp>
        <p:sp>
          <p:nvSpPr>
            <p:cNvPr id="14" name="Oval 17"/>
            <p:cNvSpPr>
              <a:spLocks noChangeArrowheads="1"/>
            </p:cNvSpPr>
            <p:nvPr/>
          </p:nvSpPr>
          <p:spPr bwMode="auto">
            <a:xfrm>
              <a:off x="4883" y="2243"/>
              <a:ext cx="127" cy="127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  <a:extLst/>
          </p:spPr>
          <p:txBody>
            <a:bodyPr wrap="none" anchor="ctr"/>
            <a:lstStyle/>
            <a:p>
              <a:pPr>
                <a:defRPr/>
              </a:pPr>
              <a:endParaRPr lang="cs-CZ">
                <a:latin typeface="Arial" charset="0"/>
              </a:endParaRPr>
            </a:p>
          </p:txBody>
        </p:sp>
        <p:sp>
          <p:nvSpPr>
            <p:cNvPr id="15" name="Oval 18"/>
            <p:cNvSpPr>
              <a:spLocks noChangeArrowheads="1"/>
            </p:cNvSpPr>
            <p:nvPr/>
          </p:nvSpPr>
          <p:spPr bwMode="auto">
            <a:xfrm>
              <a:off x="5062" y="2243"/>
              <a:ext cx="127" cy="12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/>
            <a:extLst/>
          </p:spPr>
          <p:txBody>
            <a:bodyPr wrap="none" anchor="ctr"/>
            <a:lstStyle/>
            <a:p>
              <a:pPr>
                <a:defRPr/>
              </a:pPr>
              <a:endParaRPr lang="cs-CZ">
                <a:latin typeface="Arial" charset="0"/>
              </a:endParaRPr>
            </a:p>
          </p:txBody>
        </p:sp>
        <p:sp>
          <p:nvSpPr>
            <p:cNvPr id="16" name="Oval 19"/>
            <p:cNvSpPr>
              <a:spLocks noChangeArrowheads="1"/>
            </p:cNvSpPr>
            <p:nvPr/>
          </p:nvSpPr>
          <p:spPr bwMode="auto">
            <a:xfrm>
              <a:off x="5241" y="2243"/>
              <a:ext cx="127" cy="12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/>
            <a:extLst/>
          </p:spPr>
          <p:txBody>
            <a:bodyPr wrap="none" anchor="ctr"/>
            <a:lstStyle/>
            <a:p>
              <a:pPr>
                <a:defRPr/>
              </a:pPr>
              <a:endParaRPr lang="cs-CZ">
                <a:latin typeface="Arial" charset="0"/>
              </a:endParaRPr>
            </a:p>
          </p:txBody>
        </p:sp>
        <p:sp>
          <p:nvSpPr>
            <p:cNvPr id="17" name="Oval 20"/>
            <p:cNvSpPr>
              <a:spLocks noChangeArrowheads="1"/>
            </p:cNvSpPr>
            <p:nvPr/>
          </p:nvSpPr>
          <p:spPr bwMode="auto">
            <a:xfrm>
              <a:off x="5420" y="2243"/>
              <a:ext cx="127" cy="1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  <a:extLst/>
          </p:spPr>
          <p:txBody>
            <a:bodyPr wrap="none" anchor="ctr"/>
            <a:lstStyle/>
            <a:p>
              <a:pPr>
                <a:defRPr/>
              </a:pPr>
              <a:endParaRPr lang="cs-CZ">
                <a:latin typeface="Arial" charset="0"/>
              </a:endParaRPr>
            </a:p>
          </p:txBody>
        </p:sp>
        <p:sp>
          <p:nvSpPr>
            <p:cNvPr id="18" name="Oval 21"/>
            <p:cNvSpPr>
              <a:spLocks noChangeArrowheads="1"/>
            </p:cNvSpPr>
            <p:nvPr/>
          </p:nvSpPr>
          <p:spPr bwMode="auto">
            <a:xfrm>
              <a:off x="4704" y="2421"/>
              <a:ext cx="127" cy="128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  <a:extLst/>
          </p:spPr>
          <p:txBody>
            <a:bodyPr wrap="none" anchor="ctr"/>
            <a:lstStyle/>
            <a:p>
              <a:pPr>
                <a:defRPr/>
              </a:pPr>
              <a:endParaRPr lang="cs-CZ">
                <a:latin typeface="Arial" charset="0"/>
              </a:endParaRPr>
            </a:p>
          </p:txBody>
        </p:sp>
        <p:sp>
          <p:nvSpPr>
            <p:cNvPr id="19" name="Oval 22"/>
            <p:cNvSpPr>
              <a:spLocks noChangeArrowheads="1"/>
            </p:cNvSpPr>
            <p:nvPr/>
          </p:nvSpPr>
          <p:spPr bwMode="auto">
            <a:xfrm>
              <a:off x="4883" y="2421"/>
              <a:ext cx="127" cy="12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/>
            <a:extLst/>
          </p:spPr>
          <p:txBody>
            <a:bodyPr wrap="none" anchor="ctr"/>
            <a:lstStyle/>
            <a:p>
              <a:pPr>
                <a:defRPr/>
              </a:pPr>
              <a:endParaRPr lang="cs-CZ">
                <a:latin typeface="Arial" charset="0"/>
              </a:endParaRPr>
            </a:p>
          </p:txBody>
        </p:sp>
        <p:sp>
          <p:nvSpPr>
            <p:cNvPr id="20" name="Oval 23"/>
            <p:cNvSpPr>
              <a:spLocks noChangeArrowheads="1"/>
            </p:cNvSpPr>
            <p:nvPr/>
          </p:nvSpPr>
          <p:spPr bwMode="auto">
            <a:xfrm>
              <a:off x="5062" y="2421"/>
              <a:ext cx="127" cy="12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/>
            <a:extLst/>
          </p:spPr>
          <p:txBody>
            <a:bodyPr wrap="none" anchor="ctr"/>
            <a:lstStyle/>
            <a:p>
              <a:pPr>
                <a:defRPr/>
              </a:pPr>
              <a:endParaRPr lang="cs-CZ">
                <a:latin typeface="Arial" charset="0"/>
              </a:endParaRPr>
            </a:p>
          </p:txBody>
        </p:sp>
        <p:sp>
          <p:nvSpPr>
            <p:cNvPr id="21" name="Oval 24"/>
            <p:cNvSpPr>
              <a:spLocks noChangeArrowheads="1"/>
            </p:cNvSpPr>
            <p:nvPr/>
          </p:nvSpPr>
          <p:spPr bwMode="auto">
            <a:xfrm>
              <a:off x="5241" y="2421"/>
              <a:ext cx="127" cy="128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  <a:extLst/>
          </p:spPr>
          <p:txBody>
            <a:bodyPr wrap="none" anchor="ctr"/>
            <a:lstStyle/>
            <a:p>
              <a:pPr>
                <a:defRPr/>
              </a:pPr>
              <a:endParaRPr lang="cs-CZ">
                <a:latin typeface="Arial" charset="0"/>
              </a:endParaRPr>
            </a:p>
          </p:txBody>
        </p:sp>
        <p:sp>
          <p:nvSpPr>
            <p:cNvPr id="22" name="Oval 25"/>
            <p:cNvSpPr>
              <a:spLocks noChangeArrowheads="1"/>
            </p:cNvSpPr>
            <p:nvPr/>
          </p:nvSpPr>
          <p:spPr bwMode="auto">
            <a:xfrm>
              <a:off x="4704" y="2600"/>
              <a:ext cx="127" cy="12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/>
            <a:extLst/>
          </p:spPr>
          <p:txBody>
            <a:bodyPr wrap="none" anchor="ctr"/>
            <a:lstStyle/>
            <a:p>
              <a:pPr>
                <a:defRPr/>
              </a:pPr>
              <a:endParaRPr lang="cs-CZ">
                <a:latin typeface="Arial" charset="0"/>
              </a:endParaRPr>
            </a:p>
          </p:txBody>
        </p:sp>
        <p:sp>
          <p:nvSpPr>
            <p:cNvPr id="23" name="Oval 26"/>
            <p:cNvSpPr>
              <a:spLocks noChangeArrowheads="1"/>
            </p:cNvSpPr>
            <p:nvPr/>
          </p:nvSpPr>
          <p:spPr bwMode="auto">
            <a:xfrm>
              <a:off x="4883" y="2600"/>
              <a:ext cx="127" cy="12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/>
            <a:extLst/>
          </p:spPr>
          <p:txBody>
            <a:bodyPr wrap="none" anchor="ctr"/>
            <a:lstStyle/>
            <a:p>
              <a:pPr>
                <a:defRPr/>
              </a:pPr>
              <a:endParaRPr lang="cs-CZ">
                <a:latin typeface="Arial" charset="0"/>
              </a:endParaRPr>
            </a:p>
          </p:txBody>
        </p:sp>
        <p:sp>
          <p:nvSpPr>
            <p:cNvPr id="24" name="Oval 27"/>
            <p:cNvSpPr>
              <a:spLocks noChangeArrowheads="1"/>
            </p:cNvSpPr>
            <p:nvPr/>
          </p:nvSpPr>
          <p:spPr bwMode="auto">
            <a:xfrm>
              <a:off x="5062" y="2600"/>
              <a:ext cx="127" cy="128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  <a:extLst/>
          </p:spPr>
          <p:txBody>
            <a:bodyPr wrap="none" anchor="ctr"/>
            <a:lstStyle/>
            <a:p>
              <a:pPr>
                <a:defRPr/>
              </a:pPr>
              <a:endParaRPr lang="cs-CZ">
                <a:latin typeface="Arial" charset="0"/>
              </a:endParaRPr>
            </a:p>
          </p:txBody>
        </p:sp>
        <p:sp>
          <p:nvSpPr>
            <p:cNvPr id="25" name="Oval 28"/>
            <p:cNvSpPr>
              <a:spLocks noChangeArrowheads="1"/>
            </p:cNvSpPr>
            <p:nvPr/>
          </p:nvSpPr>
          <p:spPr bwMode="auto">
            <a:xfrm>
              <a:off x="5241" y="2600"/>
              <a:ext cx="127" cy="128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  <a:extLst/>
          </p:spPr>
          <p:txBody>
            <a:bodyPr wrap="none" anchor="ctr"/>
            <a:lstStyle/>
            <a:p>
              <a:pPr>
                <a:defRPr/>
              </a:pPr>
              <a:endParaRPr lang="cs-CZ">
                <a:latin typeface="Arial" charset="0"/>
              </a:endParaRPr>
            </a:p>
          </p:txBody>
        </p:sp>
        <p:sp>
          <p:nvSpPr>
            <p:cNvPr id="26" name="Oval 29"/>
            <p:cNvSpPr>
              <a:spLocks noChangeArrowheads="1"/>
            </p:cNvSpPr>
            <p:nvPr/>
          </p:nvSpPr>
          <p:spPr bwMode="auto">
            <a:xfrm>
              <a:off x="5420" y="2600"/>
              <a:ext cx="127" cy="128"/>
            </a:xfrm>
            <a:prstGeom prst="ellipse">
              <a:avLst/>
            </a:prstGeom>
            <a:solidFill>
              <a:schemeClr val="folHlink"/>
            </a:solidFill>
            <a:ln>
              <a:noFill/>
            </a:ln>
            <a:effectLst/>
            <a:extLst/>
          </p:spPr>
          <p:txBody>
            <a:bodyPr wrap="none" anchor="ctr"/>
            <a:lstStyle/>
            <a:p>
              <a:pPr>
                <a:defRPr/>
              </a:pPr>
              <a:endParaRPr lang="cs-CZ">
                <a:latin typeface="Arial" charset="0"/>
              </a:endParaRPr>
            </a:p>
          </p:txBody>
        </p:sp>
        <p:sp>
          <p:nvSpPr>
            <p:cNvPr id="27" name="Oval 30"/>
            <p:cNvSpPr>
              <a:spLocks noChangeArrowheads="1"/>
            </p:cNvSpPr>
            <p:nvPr/>
          </p:nvSpPr>
          <p:spPr bwMode="auto">
            <a:xfrm>
              <a:off x="4704" y="2779"/>
              <a:ext cx="127" cy="12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/>
            <a:extLst/>
          </p:spPr>
          <p:txBody>
            <a:bodyPr wrap="none" anchor="ctr"/>
            <a:lstStyle/>
            <a:p>
              <a:pPr>
                <a:defRPr/>
              </a:pPr>
              <a:endParaRPr lang="cs-CZ">
                <a:latin typeface="Arial" charset="0"/>
              </a:endParaRPr>
            </a:p>
          </p:txBody>
        </p:sp>
        <p:sp>
          <p:nvSpPr>
            <p:cNvPr id="28" name="Oval 31"/>
            <p:cNvSpPr>
              <a:spLocks noChangeArrowheads="1"/>
            </p:cNvSpPr>
            <p:nvPr/>
          </p:nvSpPr>
          <p:spPr bwMode="auto">
            <a:xfrm>
              <a:off x="4883" y="2779"/>
              <a:ext cx="127" cy="1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  <a:extLst/>
          </p:spPr>
          <p:txBody>
            <a:bodyPr wrap="none" anchor="ctr"/>
            <a:lstStyle/>
            <a:p>
              <a:pPr>
                <a:defRPr/>
              </a:pPr>
              <a:endParaRPr lang="cs-CZ">
                <a:latin typeface="Arial" charset="0"/>
              </a:endParaRPr>
            </a:p>
          </p:txBody>
        </p:sp>
        <p:sp>
          <p:nvSpPr>
            <p:cNvPr id="29" name="Oval 32"/>
            <p:cNvSpPr>
              <a:spLocks noChangeArrowheads="1"/>
            </p:cNvSpPr>
            <p:nvPr/>
          </p:nvSpPr>
          <p:spPr bwMode="auto">
            <a:xfrm>
              <a:off x="5062" y="2779"/>
              <a:ext cx="127" cy="1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  <a:extLst/>
          </p:spPr>
          <p:txBody>
            <a:bodyPr wrap="none" anchor="ctr"/>
            <a:lstStyle/>
            <a:p>
              <a:pPr>
                <a:defRPr/>
              </a:pPr>
              <a:endParaRPr lang="cs-CZ">
                <a:latin typeface="Arial" charset="0"/>
              </a:endParaRPr>
            </a:p>
          </p:txBody>
        </p:sp>
        <p:sp>
          <p:nvSpPr>
            <p:cNvPr id="30" name="Oval 33"/>
            <p:cNvSpPr>
              <a:spLocks noChangeArrowheads="1"/>
            </p:cNvSpPr>
            <p:nvPr/>
          </p:nvSpPr>
          <p:spPr bwMode="auto">
            <a:xfrm>
              <a:off x="5241" y="2779"/>
              <a:ext cx="127" cy="127"/>
            </a:xfrm>
            <a:prstGeom prst="ellipse">
              <a:avLst/>
            </a:prstGeom>
            <a:solidFill>
              <a:schemeClr val="folHlink"/>
            </a:solidFill>
            <a:ln>
              <a:noFill/>
            </a:ln>
            <a:effectLst/>
            <a:extLst/>
          </p:spPr>
          <p:txBody>
            <a:bodyPr wrap="none" anchor="ctr"/>
            <a:lstStyle/>
            <a:p>
              <a:pPr>
                <a:defRPr/>
              </a:pPr>
              <a:endParaRPr lang="cs-CZ">
                <a:latin typeface="Arial" charset="0"/>
              </a:endParaRPr>
            </a:p>
          </p:txBody>
        </p:sp>
        <p:sp>
          <p:nvSpPr>
            <p:cNvPr id="31" name="Oval 34"/>
            <p:cNvSpPr>
              <a:spLocks noChangeArrowheads="1"/>
            </p:cNvSpPr>
            <p:nvPr/>
          </p:nvSpPr>
          <p:spPr bwMode="auto">
            <a:xfrm>
              <a:off x="4704" y="2958"/>
              <a:ext cx="127" cy="1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  <a:extLst/>
          </p:spPr>
          <p:txBody>
            <a:bodyPr wrap="none" anchor="ctr"/>
            <a:lstStyle/>
            <a:p>
              <a:pPr>
                <a:defRPr/>
              </a:pPr>
              <a:endParaRPr lang="cs-CZ">
                <a:latin typeface="Arial" charset="0"/>
              </a:endParaRPr>
            </a:p>
          </p:txBody>
        </p:sp>
        <p:sp>
          <p:nvSpPr>
            <p:cNvPr id="32" name="Oval 35"/>
            <p:cNvSpPr>
              <a:spLocks noChangeArrowheads="1"/>
            </p:cNvSpPr>
            <p:nvPr/>
          </p:nvSpPr>
          <p:spPr bwMode="auto">
            <a:xfrm>
              <a:off x="4883" y="2958"/>
              <a:ext cx="127" cy="1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  <a:extLst/>
          </p:spPr>
          <p:txBody>
            <a:bodyPr wrap="none" anchor="ctr"/>
            <a:lstStyle/>
            <a:p>
              <a:pPr>
                <a:defRPr/>
              </a:pPr>
              <a:endParaRPr lang="cs-CZ">
                <a:latin typeface="Arial" charset="0"/>
              </a:endParaRPr>
            </a:p>
          </p:txBody>
        </p:sp>
        <p:sp>
          <p:nvSpPr>
            <p:cNvPr id="33" name="Oval 36"/>
            <p:cNvSpPr>
              <a:spLocks noChangeArrowheads="1"/>
            </p:cNvSpPr>
            <p:nvPr/>
          </p:nvSpPr>
          <p:spPr bwMode="auto">
            <a:xfrm>
              <a:off x="5062" y="2958"/>
              <a:ext cx="127" cy="127"/>
            </a:xfrm>
            <a:prstGeom prst="ellipse">
              <a:avLst/>
            </a:prstGeom>
            <a:solidFill>
              <a:schemeClr val="folHlink"/>
            </a:solidFill>
            <a:ln>
              <a:noFill/>
            </a:ln>
            <a:effectLst/>
            <a:extLst/>
          </p:spPr>
          <p:txBody>
            <a:bodyPr wrap="none" anchor="ctr"/>
            <a:lstStyle/>
            <a:p>
              <a:pPr>
                <a:defRPr/>
              </a:pPr>
              <a:endParaRPr lang="cs-CZ">
                <a:latin typeface="Arial" charset="0"/>
              </a:endParaRPr>
            </a:p>
          </p:txBody>
        </p:sp>
        <p:sp>
          <p:nvSpPr>
            <p:cNvPr id="34" name="Oval 37"/>
            <p:cNvSpPr>
              <a:spLocks noChangeArrowheads="1"/>
            </p:cNvSpPr>
            <p:nvPr/>
          </p:nvSpPr>
          <p:spPr bwMode="auto">
            <a:xfrm>
              <a:off x="5241" y="2958"/>
              <a:ext cx="127" cy="127"/>
            </a:xfrm>
            <a:prstGeom prst="ellipse">
              <a:avLst/>
            </a:prstGeom>
            <a:solidFill>
              <a:schemeClr val="folHlink"/>
            </a:solidFill>
            <a:ln>
              <a:noFill/>
            </a:ln>
            <a:effectLst/>
            <a:extLst/>
          </p:spPr>
          <p:txBody>
            <a:bodyPr wrap="none" anchor="ctr"/>
            <a:lstStyle/>
            <a:p>
              <a:pPr>
                <a:defRPr/>
              </a:pPr>
              <a:endParaRPr lang="cs-CZ">
                <a:latin typeface="Arial" charset="0"/>
              </a:endParaRPr>
            </a:p>
          </p:txBody>
        </p:sp>
        <p:sp>
          <p:nvSpPr>
            <p:cNvPr id="35" name="Oval 38"/>
            <p:cNvSpPr>
              <a:spLocks noChangeArrowheads="1"/>
            </p:cNvSpPr>
            <p:nvPr/>
          </p:nvSpPr>
          <p:spPr bwMode="auto">
            <a:xfrm>
              <a:off x="4883" y="3137"/>
              <a:ext cx="127" cy="127"/>
            </a:xfrm>
            <a:prstGeom prst="ellipse">
              <a:avLst/>
            </a:prstGeom>
            <a:solidFill>
              <a:schemeClr val="folHlink"/>
            </a:solidFill>
            <a:ln>
              <a:noFill/>
            </a:ln>
            <a:effectLst/>
            <a:extLst/>
          </p:spPr>
          <p:txBody>
            <a:bodyPr wrap="none" anchor="ctr"/>
            <a:lstStyle/>
            <a:p>
              <a:pPr>
                <a:defRPr/>
              </a:pPr>
              <a:endParaRPr lang="cs-CZ">
                <a:latin typeface="Arial" charset="0"/>
              </a:endParaRPr>
            </a:p>
          </p:txBody>
        </p:sp>
        <p:sp>
          <p:nvSpPr>
            <p:cNvPr id="36" name="Oval 39"/>
            <p:cNvSpPr>
              <a:spLocks noChangeArrowheads="1"/>
            </p:cNvSpPr>
            <p:nvPr/>
          </p:nvSpPr>
          <p:spPr bwMode="auto">
            <a:xfrm>
              <a:off x="5241" y="3137"/>
              <a:ext cx="127" cy="127"/>
            </a:xfrm>
            <a:prstGeom prst="ellipse">
              <a:avLst/>
            </a:prstGeom>
            <a:solidFill>
              <a:schemeClr val="folHlink"/>
            </a:solidFill>
            <a:ln>
              <a:noFill/>
            </a:ln>
            <a:effectLst/>
            <a:extLst/>
          </p:spPr>
          <p:txBody>
            <a:bodyPr wrap="none" anchor="ctr"/>
            <a:lstStyle/>
            <a:p>
              <a:pPr>
                <a:defRPr/>
              </a:pPr>
              <a:endParaRPr lang="cs-CZ">
                <a:latin typeface="Arial" charset="0"/>
              </a:endParaRPr>
            </a:p>
          </p:txBody>
        </p:sp>
      </p:grpSp>
      <p:sp>
        <p:nvSpPr>
          <p:cNvPr id="37" name="Line 40"/>
          <p:cNvSpPr>
            <a:spLocks noChangeShapeType="1"/>
          </p:cNvSpPr>
          <p:nvPr/>
        </p:nvSpPr>
        <p:spPr bwMode="auto">
          <a:xfrm>
            <a:off x="304800" y="2819400"/>
            <a:ext cx="8229600" cy="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ffectLst/>
          <a:extLst/>
        </p:spPr>
        <p:txBody>
          <a:bodyPr/>
          <a:lstStyle/>
          <a:p>
            <a:pPr>
              <a:defRPr/>
            </a:pPr>
            <a:endParaRPr lang="cs-CZ">
              <a:latin typeface="Arial" charset="0"/>
            </a:endParaRPr>
          </a:p>
        </p:txBody>
      </p:sp>
      <p:sp>
        <p:nvSpPr>
          <p:cNvPr id="82947" name="Rectangle 3"/>
          <p:cNvSpPr>
            <a:spLocks noGrp="1" noChangeArrowheads="1"/>
          </p:cNvSpPr>
          <p:nvPr>
            <p:ph type="ctrTitle"/>
          </p:nvPr>
        </p:nvSpPr>
        <p:spPr>
          <a:xfrm>
            <a:off x="315913" y="466725"/>
            <a:ext cx="6781800" cy="2133600"/>
          </a:xfrm>
        </p:spPr>
        <p:txBody>
          <a:bodyPr/>
          <a:lstStyle>
            <a:lvl1pPr algn="r">
              <a:defRPr sz="4800"/>
            </a:lvl1pPr>
          </a:lstStyle>
          <a:p>
            <a:pPr lvl="0"/>
            <a:r>
              <a:rPr lang="cs-CZ" altLang="en-US" noProof="0" smtClean="0"/>
              <a:t>Klepnutím lze upravit styl předlohy nadpisů.</a:t>
            </a:r>
          </a:p>
        </p:txBody>
      </p:sp>
      <p:sp>
        <p:nvSpPr>
          <p:cNvPr id="82948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849313" y="3049588"/>
            <a:ext cx="6248400" cy="2362200"/>
          </a:xfrm>
        </p:spPr>
        <p:txBody>
          <a:bodyPr/>
          <a:lstStyle>
            <a:lvl1pPr marL="0" indent="0" algn="r">
              <a:buFont typeface="Wingdings" pitchFamily="2" charset="2"/>
              <a:buNone/>
              <a:defRPr sz="3200"/>
            </a:lvl1pPr>
          </a:lstStyle>
          <a:p>
            <a:pPr lvl="0"/>
            <a:r>
              <a:rPr lang="cs-CZ" altLang="en-US" noProof="0" smtClean="0"/>
              <a:t>Klepnutím lze upravit styl předlohy podnadpisů.</a:t>
            </a:r>
          </a:p>
        </p:txBody>
      </p:sp>
      <p:sp>
        <p:nvSpPr>
          <p:cNvPr id="38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39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40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F7C6B7-02D0-4C7D-A791-806F7F166C63}" type="slidenum">
              <a:rPr lang="cs-CZ" smtClean="0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4768065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66BB325-D631-4982-B260-6E484E56C192}" type="slidenum">
              <a:rPr lang="cs-CZ" smtClean="0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343136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122238"/>
            <a:ext cx="2057400" cy="6008687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122238"/>
            <a:ext cx="6019800" cy="6008687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72DA4A9-26DE-4624-A18D-43C2F059DD2F}" type="slidenum">
              <a:rPr lang="cs-CZ" smtClean="0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27107882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>
  <p:cSld name="Nadpis, text a klip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381000" y="55563"/>
            <a:ext cx="7772400" cy="1104900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sz="half" idx="1"/>
          </p:nvPr>
        </p:nvSpPr>
        <p:spPr>
          <a:xfrm>
            <a:off x="357188" y="1412875"/>
            <a:ext cx="4125912" cy="4970463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klipart 3"/>
          <p:cNvSpPr>
            <a:spLocks noGrp="1"/>
          </p:cNvSpPr>
          <p:nvPr>
            <p:ph type="clipArt" sz="half" idx="2"/>
          </p:nvPr>
        </p:nvSpPr>
        <p:spPr>
          <a:xfrm>
            <a:off x="4635500" y="1412875"/>
            <a:ext cx="4127500" cy="4970463"/>
          </a:xfrm>
        </p:spPr>
        <p:txBody>
          <a:bodyPr/>
          <a:lstStyle/>
          <a:p>
            <a:pPr lvl="0"/>
            <a:endParaRPr lang="cs-CZ" noProof="0" smtClean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9010DDC-2EA9-4B81-9CD9-1A36D095797D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9039475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>
            <a:lvl2pPr marL="692150" indent="-347663">
              <a:buFont typeface="Wingdings" panose="05000000000000000000" pitchFamily="2" charset="2"/>
              <a:buChar char="Ø"/>
              <a:defRPr/>
            </a:lvl2pPr>
          </a:lstStyle>
          <a:p>
            <a:pPr lvl="0"/>
            <a:r>
              <a:rPr lang="cs-CZ" dirty="0" smtClean="0"/>
              <a:t>Kliknutím lze upravit styly předlohy textu.</a:t>
            </a:r>
          </a:p>
          <a:p>
            <a:pPr lvl="1"/>
            <a:r>
              <a:rPr lang="cs-CZ" dirty="0" smtClean="0"/>
              <a:t>Druhá úroveň</a:t>
            </a:r>
          </a:p>
          <a:p>
            <a:pPr lvl="2"/>
            <a:r>
              <a:rPr lang="cs-CZ" dirty="0" smtClean="0"/>
              <a:t>Třetí úroveň</a:t>
            </a:r>
          </a:p>
          <a:p>
            <a:pPr lvl="3"/>
            <a:r>
              <a:rPr lang="cs-CZ" dirty="0" smtClean="0"/>
              <a:t>Čtvrtá úroveň</a:t>
            </a:r>
          </a:p>
          <a:p>
            <a:pPr lvl="4"/>
            <a:r>
              <a:rPr lang="cs-CZ" dirty="0" smtClean="0"/>
              <a:t>Pátá úroveň</a:t>
            </a:r>
            <a:endParaRPr lang="cs-CZ" dirty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4908FA3-2BC8-4BDB-A549-C039EA478A5F}" type="slidenum">
              <a:rPr lang="cs-CZ" smtClean="0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3918067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B70A0FD-6746-4087-AEE2-8CDB86BF62CF}" type="slidenum">
              <a:rPr lang="cs-CZ" smtClean="0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5041885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719263"/>
            <a:ext cx="4038600" cy="44116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719263"/>
            <a:ext cx="4038600" cy="44116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53FCF84-A636-4E44-A9C3-46029AE606D1}" type="slidenum">
              <a:rPr lang="cs-CZ" smtClean="0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2159565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9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885866-E896-4F2F-B6A3-2986BD1453C3}" type="slidenum">
              <a:rPr lang="cs-CZ" smtClean="0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0676981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3FDA27E-1BA6-46B9-B287-F9951EAEA24F}" type="slidenum">
              <a:rPr lang="cs-CZ" smtClean="0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6566037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D68E14F-BAC3-48CC-9B76-F912D935050D}" type="slidenum">
              <a:rPr lang="cs-CZ" smtClean="0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3436958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8C483C0-98EA-4EB7-8E72-E7F38C87A441}" type="slidenum">
              <a:rPr lang="cs-CZ" smtClean="0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592577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cs-CZ" noProof="0" smtClean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3551205-836D-434D-AD10-1202CCF8C06E}" type="slidenum">
              <a:rPr lang="cs-CZ" smtClean="0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075658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Line 2"/>
          <p:cNvSpPr>
            <a:spLocks noChangeShapeType="1"/>
          </p:cNvSpPr>
          <p:nvPr/>
        </p:nvSpPr>
        <p:spPr bwMode="auto">
          <a:xfrm>
            <a:off x="7962900" y="152400"/>
            <a:ext cx="0" cy="1524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/>
        </p:spPr>
        <p:txBody>
          <a:bodyPr/>
          <a:lstStyle/>
          <a:p>
            <a:pPr>
              <a:defRPr/>
            </a:pPr>
            <a:endParaRPr lang="cs-CZ">
              <a:latin typeface="Arial" charset="0"/>
            </a:endParaRP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122238"/>
            <a:ext cx="7543800" cy="129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cs-CZ" altLang="en-US" smtClean="0"/>
              <a:t>Klepnutím lze upravit styl předlohy nadpisů.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719263"/>
            <a:ext cx="8229600" cy="4411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cs-CZ" altLang="en-US" smtClean="0"/>
              <a:t>Klepnutím lze upravit styly předlohy textu.</a:t>
            </a:r>
          </a:p>
          <a:p>
            <a:pPr lvl="1"/>
            <a:r>
              <a:rPr lang="cs-CZ" altLang="en-US" smtClean="0"/>
              <a:t>Druhá úroveň</a:t>
            </a:r>
          </a:p>
          <a:p>
            <a:pPr lvl="2"/>
            <a:r>
              <a:rPr lang="cs-CZ" altLang="en-US" smtClean="0"/>
              <a:t>Třetí úroveň</a:t>
            </a:r>
          </a:p>
          <a:p>
            <a:pPr lvl="3"/>
            <a:r>
              <a:rPr lang="cs-CZ" altLang="en-US" smtClean="0"/>
              <a:t>Čtvrtá úroveň</a:t>
            </a:r>
          </a:p>
          <a:p>
            <a:pPr lvl="4"/>
            <a:r>
              <a:rPr lang="cs-CZ" altLang="en-US" smtClean="0"/>
              <a:t>Pátá úroveň</a:t>
            </a:r>
          </a:p>
        </p:txBody>
      </p:sp>
      <p:sp>
        <p:nvSpPr>
          <p:cNvPr id="81925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81926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81927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>
                <a:latin typeface="Arial" charset="0"/>
              </a:defRPr>
            </a:lvl1pPr>
          </a:lstStyle>
          <a:p>
            <a:pPr>
              <a:defRPr/>
            </a:pPr>
            <a:fld id="{378AC5D4-9581-4C1D-A6AD-8478D6491306}" type="slidenum">
              <a:rPr lang="cs-CZ" smtClean="0"/>
              <a:pPr>
                <a:defRPr/>
              </a:pPr>
              <a:t>‹#›</a:t>
            </a:fld>
            <a:endParaRPr lang="cs-CZ"/>
          </a:p>
        </p:txBody>
      </p:sp>
      <p:grpSp>
        <p:nvGrpSpPr>
          <p:cNvPr id="1032" name="Group 8"/>
          <p:cNvGrpSpPr>
            <a:grpSpLocks/>
          </p:cNvGrpSpPr>
          <p:nvPr/>
        </p:nvGrpSpPr>
        <p:grpSpPr bwMode="auto">
          <a:xfrm>
            <a:off x="8153400" y="152400"/>
            <a:ext cx="792163" cy="1295400"/>
            <a:chOff x="5136" y="960"/>
            <a:chExt cx="528" cy="864"/>
          </a:xfrm>
        </p:grpSpPr>
        <p:sp>
          <p:nvSpPr>
            <p:cNvPr id="1033" name="Oval 9"/>
            <p:cNvSpPr>
              <a:spLocks noChangeArrowheads="1"/>
            </p:cNvSpPr>
            <p:nvPr/>
          </p:nvSpPr>
          <p:spPr bwMode="auto">
            <a:xfrm>
              <a:off x="5136" y="960"/>
              <a:ext cx="80" cy="8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  <a:extLst/>
          </p:spPr>
          <p:txBody>
            <a:bodyPr wrap="none" anchor="ctr"/>
            <a:lstStyle/>
            <a:p>
              <a:pPr>
                <a:defRPr/>
              </a:pPr>
              <a:endParaRPr lang="cs-CZ">
                <a:latin typeface="Arial" charset="0"/>
              </a:endParaRPr>
            </a:p>
          </p:txBody>
        </p:sp>
        <p:sp>
          <p:nvSpPr>
            <p:cNvPr id="1034" name="Oval 10"/>
            <p:cNvSpPr>
              <a:spLocks noChangeArrowheads="1"/>
            </p:cNvSpPr>
            <p:nvPr/>
          </p:nvSpPr>
          <p:spPr bwMode="auto">
            <a:xfrm>
              <a:off x="5248" y="960"/>
              <a:ext cx="79" cy="8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  <a:extLst/>
          </p:spPr>
          <p:txBody>
            <a:bodyPr wrap="none" anchor="ctr"/>
            <a:lstStyle/>
            <a:p>
              <a:pPr>
                <a:defRPr/>
              </a:pPr>
              <a:endParaRPr lang="cs-CZ">
                <a:latin typeface="Arial" charset="0"/>
              </a:endParaRPr>
            </a:p>
          </p:txBody>
        </p:sp>
        <p:sp>
          <p:nvSpPr>
            <p:cNvPr id="1035" name="Oval 11"/>
            <p:cNvSpPr>
              <a:spLocks noChangeArrowheads="1"/>
            </p:cNvSpPr>
            <p:nvPr/>
          </p:nvSpPr>
          <p:spPr bwMode="auto">
            <a:xfrm>
              <a:off x="5360" y="960"/>
              <a:ext cx="79" cy="8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  <a:extLst/>
          </p:spPr>
          <p:txBody>
            <a:bodyPr wrap="none" anchor="ctr"/>
            <a:lstStyle/>
            <a:p>
              <a:pPr>
                <a:defRPr/>
              </a:pPr>
              <a:endParaRPr lang="cs-CZ">
                <a:latin typeface="Arial" charset="0"/>
              </a:endParaRPr>
            </a:p>
          </p:txBody>
        </p:sp>
        <p:sp>
          <p:nvSpPr>
            <p:cNvPr id="1036" name="Oval 12"/>
            <p:cNvSpPr>
              <a:spLocks noChangeArrowheads="1"/>
            </p:cNvSpPr>
            <p:nvPr/>
          </p:nvSpPr>
          <p:spPr bwMode="auto">
            <a:xfrm>
              <a:off x="5136" y="1072"/>
              <a:ext cx="80" cy="79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  <a:extLst/>
          </p:spPr>
          <p:txBody>
            <a:bodyPr wrap="none" anchor="ctr"/>
            <a:lstStyle/>
            <a:p>
              <a:pPr>
                <a:defRPr/>
              </a:pPr>
              <a:endParaRPr lang="cs-CZ">
                <a:latin typeface="Arial" charset="0"/>
              </a:endParaRPr>
            </a:p>
          </p:txBody>
        </p:sp>
        <p:sp>
          <p:nvSpPr>
            <p:cNvPr id="1037" name="Oval 13"/>
            <p:cNvSpPr>
              <a:spLocks noChangeArrowheads="1"/>
            </p:cNvSpPr>
            <p:nvPr/>
          </p:nvSpPr>
          <p:spPr bwMode="auto">
            <a:xfrm>
              <a:off x="5248" y="1072"/>
              <a:ext cx="79" cy="79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  <a:extLst/>
          </p:spPr>
          <p:txBody>
            <a:bodyPr wrap="none" anchor="ctr"/>
            <a:lstStyle/>
            <a:p>
              <a:pPr>
                <a:defRPr/>
              </a:pPr>
              <a:endParaRPr lang="cs-CZ">
                <a:latin typeface="Arial" charset="0"/>
              </a:endParaRPr>
            </a:p>
          </p:txBody>
        </p:sp>
        <p:sp>
          <p:nvSpPr>
            <p:cNvPr id="1038" name="Oval 14"/>
            <p:cNvSpPr>
              <a:spLocks noChangeArrowheads="1"/>
            </p:cNvSpPr>
            <p:nvPr/>
          </p:nvSpPr>
          <p:spPr bwMode="auto">
            <a:xfrm>
              <a:off x="5360" y="1072"/>
              <a:ext cx="79" cy="79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  <a:extLst/>
          </p:spPr>
          <p:txBody>
            <a:bodyPr wrap="none" anchor="ctr"/>
            <a:lstStyle/>
            <a:p>
              <a:pPr>
                <a:defRPr/>
              </a:pPr>
              <a:endParaRPr lang="cs-CZ">
                <a:latin typeface="Arial" charset="0"/>
              </a:endParaRPr>
            </a:p>
          </p:txBody>
        </p:sp>
        <p:sp>
          <p:nvSpPr>
            <p:cNvPr id="1039" name="Oval 15"/>
            <p:cNvSpPr>
              <a:spLocks noChangeArrowheads="1"/>
            </p:cNvSpPr>
            <p:nvPr/>
          </p:nvSpPr>
          <p:spPr bwMode="auto">
            <a:xfrm>
              <a:off x="5472" y="1072"/>
              <a:ext cx="79" cy="79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/>
            <a:extLst/>
          </p:spPr>
          <p:txBody>
            <a:bodyPr wrap="none" anchor="ctr"/>
            <a:lstStyle/>
            <a:p>
              <a:pPr>
                <a:defRPr/>
              </a:pPr>
              <a:endParaRPr lang="cs-CZ">
                <a:latin typeface="Arial" charset="0"/>
              </a:endParaRPr>
            </a:p>
          </p:txBody>
        </p:sp>
        <p:sp>
          <p:nvSpPr>
            <p:cNvPr id="1040" name="Oval 16"/>
            <p:cNvSpPr>
              <a:spLocks noChangeArrowheads="1"/>
            </p:cNvSpPr>
            <p:nvPr/>
          </p:nvSpPr>
          <p:spPr bwMode="auto">
            <a:xfrm>
              <a:off x="5136" y="1184"/>
              <a:ext cx="80" cy="79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  <a:extLst/>
          </p:spPr>
          <p:txBody>
            <a:bodyPr wrap="none" anchor="ctr"/>
            <a:lstStyle/>
            <a:p>
              <a:pPr>
                <a:defRPr/>
              </a:pPr>
              <a:endParaRPr lang="cs-CZ">
                <a:latin typeface="Arial" charset="0"/>
              </a:endParaRPr>
            </a:p>
          </p:txBody>
        </p:sp>
        <p:sp>
          <p:nvSpPr>
            <p:cNvPr id="1041" name="Oval 17"/>
            <p:cNvSpPr>
              <a:spLocks noChangeArrowheads="1"/>
            </p:cNvSpPr>
            <p:nvPr/>
          </p:nvSpPr>
          <p:spPr bwMode="auto">
            <a:xfrm>
              <a:off x="5248" y="1184"/>
              <a:ext cx="79" cy="79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  <a:extLst/>
          </p:spPr>
          <p:txBody>
            <a:bodyPr wrap="none" anchor="ctr"/>
            <a:lstStyle/>
            <a:p>
              <a:pPr>
                <a:defRPr/>
              </a:pPr>
              <a:endParaRPr lang="cs-CZ">
                <a:latin typeface="Arial" charset="0"/>
              </a:endParaRPr>
            </a:p>
          </p:txBody>
        </p:sp>
        <p:sp>
          <p:nvSpPr>
            <p:cNvPr id="1042" name="Oval 18"/>
            <p:cNvSpPr>
              <a:spLocks noChangeArrowheads="1"/>
            </p:cNvSpPr>
            <p:nvPr/>
          </p:nvSpPr>
          <p:spPr bwMode="auto">
            <a:xfrm>
              <a:off x="5360" y="1184"/>
              <a:ext cx="79" cy="79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/>
            <a:extLst/>
          </p:spPr>
          <p:txBody>
            <a:bodyPr wrap="none" anchor="ctr"/>
            <a:lstStyle/>
            <a:p>
              <a:pPr>
                <a:defRPr/>
              </a:pPr>
              <a:endParaRPr lang="cs-CZ">
                <a:latin typeface="Arial" charset="0"/>
              </a:endParaRPr>
            </a:p>
          </p:txBody>
        </p:sp>
        <p:sp>
          <p:nvSpPr>
            <p:cNvPr id="1043" name="Oval 19"/>
            <p:cNvSpPr>
              <a:spLocks noChangeArrowheads="1"/>
            </p:cNvSpPr>
            <p:nvPr/>
          </p:nvSpPr>
          <p:spPr bwMode="auto">
            <a:xfrm>
              <a:off x="5472" y="1184"/>
              <a:ext cx="79" cy="79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/>
            <a:extLst/>
          </p:spPr>
          <p:txBody>
            <a:bodyPr wrap="none" anchor="ctr"/>
            <a:lstStyle/>
            <a:p>
              <a:pPr>
                <a:defRPr/>
              </a:pPr>
              <a:endParaRPr lang="cs-CZ">
                <a:latin typeface="Arial" charset="0"/>
              </a:endParaRPr>
            </a:p>
          </p:txBody>
        </p:sp>
        <p:sp>
          <p:nvSpPr>
            <p:cNvPr id="1044" name="Oval 20"/>
            <p:cNvSpPr>
              <a:spLocks noChangeArrowheads="1"/>
            </p:cNvSpPr>
            <p:nvPr/>
          </p:nvSpPr>
          <p:spPr bwMode="auto">
            <a:xfrm>
              <a:off x="5584" y="1184"/>
              <a:ext cx="80" cy="7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  <a:extLst/>
          </p:spPr>
          <p:txBody>
            <a:bodyPr wrap="none" anchor="ctr"/>
            <a:lstStyle/>
            <a:p>
              <a:pPr>
                <a:defRPr/>
              </a:pPr>
              <a:endParaRPr lang="cs-CZ">
                <a:latin typeface="Arial" charset="0"/>
              </a:endParaRPr>
            </a:p>
          </p:txBody>
        </p:sp>
        <p:sp>
          <p:nvSpPr>
            <p:cNvPr id="1045" name="Oval 21"/>
            <p:cNvSpPr>
              <a:spLocks noChangeArrowheads="1"/>
            </p:cNvSpPr>
            <p:nvPr/>
          </p:nvSpPr>
          <p:spPr bwMode="auto">
            <a:xfrm>
              <a:off x="5136" y="1296"/>
              <a:ext cx="80" cy="8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  <a:extLst/>
          </p:spPr>
          <p:txBody>
            <a:bodyPr wrap="none" anchor="ctr"/>
            <a:lstStyle/>
            <a:p>
              <a:pPr>
                <a:defRPr/>
              </a:pPr>
              <a:endParaRPr lang="cs-CZ">
                <a:latin typeface="Arial" charset="0"/>
              </a:endParaRPr>
            </a:p>
          </p:txBody>
        </p:sp>
        <p:sp>
          <p:nvSpPr>
            <p:cNvPr id="1046" name="Oval 22"/>
            <p:cNvSpPr>
              <a:spLocks noChangeArrowheads="1"/>
            </p:cNvSpPr>
            <p:nvPr/>
          </p:nvSpPr>
          <p:spPr bwMode="auto">
            <a:xfrm>
              <a:off x="5248" y="1296"/>
              <a:ext cx="79" cy="8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/>
            <a:extLst/>
          </p:spPr>
          <p:txBody>
            <a:bodyPr wrap="none" anchor="ctr"/>
            <a:lstStyle/>
            <a:p>
              <a:pPr>
                <a:defRPr/>
              </a:pPr>
              <a:endParaRPr lang="cs-CZ">
                <a:latin typeface="Arial" charset="0"/>
              </a:endParaRPr>
            </a:p>
          </p:txBody>
        </p:sp>
        <p:sp>
          <p:nvSpPr>
            <p:cNvPr id="1047" name="Oval 23"/>
            <p:cNvSpPr>
              <a:spLocks noChangeArrowheads="1"/>
            </p:cNvSpPr>
            <p:nvPr/>
          </p:nvSpPr>
          <p:spPr bwMode="auto">
            <a:xfrm>
              <a:off x="5360" y="1296"/>
              <a:ext cx="79" cy="8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/>
            <a:extLst/>
          </p:spPr>
          <p:txBody>
            <a:bodyPr wrap="none" anchor="ctr"/>
            <a:lstStyle/>
            <a:p>
              <a:pPr>
                <a:defRPr/>
              </a:pPr>
              <a:endParaRPr lang="cs-CZ">
                <a:latin typeface="Arial" charset="0"/>
              </a:endParaRPr>
            </a:p>
          </p:txBody>
        </p:sp>
        <p:sp>
          <p:nvSpPr>
            <p:cNvPr id="1048" name="Oval 24"/>
            <p:cNvSpPr>
              <a:spLocks noChangeArrowheads="1"/>
            </p:cNvSpPr>
            <p:nvPr/>
          </p:nvSpPr>
          <p:spPr bwMode="auto">
            <a:xfrm>
              <a:off x="5472" y="1296"/>
              <a:ext cx="79" cy="8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  <a:extLst/>
          </p:spPr>
          <p:txBody>
            <a:bodyPr wrap="none" anchor="ctr"/>
            <a:lstStyle/>
            <a:p>
              <a:pPr>
                <a:defRPr/>
              </a:pPr>
              <a:endParaRPr lang="cs-CZ">
                <a:latin typeface="Arial" charset="0"/>
              </a:endParaRPr>
            </a:p>
          </p:txBody>
        </p:sp>
        <p:sp>
          <p:nvSpPr>
            <p:cNvPr id="1049" name="Oval 25"/>
            <p:cNvSpPr>
              <a:spLocks noChangeArrowheads="1"/>
            </p:cNvSpPr>
            <p:nvPr/>
          </p:nvSpPr>
          <p:spPr bwMode="auto">
            <a:xfrm>
              <a:off x="5136" y="1408"/>
              <a:ext cx="80" cy="8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/>
            <a:extLst/>
          </p:spPr>
          <p:txBody>
            <a:bodyPr wrap="none" anchor="ctr"/>
            <a:lstStyle/>
            <a:p>
              <a:pPr>
                <a:defRPr/>
              </a:pPr>
              <a:endParaRPr lang="cs-CZ">
                <a:latin typeface="Arial" charset="0"/>
              </a:endParaRPr>
            </a:p>
          </p:txBody>
        </p:sp>
        <p:sp>
          <p:nvSpPr>
            <p:cNvPr id="1050" name="Oval 26"/>
            <p:cNvSpPr>
              <a:spLocks noChangeArrowheads="1"/>
            </p:cNvSpPr>
            <p:nvPr/>
          </p:nvSpPr>
          <p:spPr bwMode="auto">
            <a:xfrm>
              <a:off x="5248" y="1408"/>
              <a:ext cx="79" cy="8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/>
            <a:extLst/>
          </p:spPr>
          <p:txBody>
            <a:bodyPr wrap="none" anchor="ctr"/>
            <a:lstStyle/>
            <a:p>
              <a:pPr>
                <a:defRPr/>
              </a:pPr>
              <a:endParaRPr lang="cs-CZ">
                <a:latin typeface="Arial" charset="0"/>
              </a:endParaRPr>
            </a:p>
          </p:txBody>
        </p:sp>
        <p:sp>
          <p:nvSpPr>
            <p:cNvPr id="1051" name="Oval 27"/>
            <p:cNvSpPr>
              <a:spLocks noChangeArrowheads="1"/>
            </p:cNvSpPr>
            <p:nvPr/>
          </p:nvSpPr>
          <p:spPr bwMode="auto">
            <a:xfrm>
              <a:off x="5360" y="1408"/>
              <a:ext cx="79" cy="8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  <a:extLst/>
          </p:spPr>
          <p:txBody>
            <a:bodyPr wrap="none" anchor="ctr"/>
            <a:lstStyle/>
            <a:p>
              <a:pPr>
                <a:defRPr/>
              </a:pPr>
              <a:endParaRPr lang="cs-CZ">
                <a:latin typeface="Arial" charset="0"/>
              </a:endParaRPr>
            </a:p>
          </p:txBody>
        </p:sp>
        <p:sp>
          <p:nvSpPr>
            <p:cNvPr id="1052" name="Oval 28"/>
            <p:cNvSpPr>
              <a:spLocks noChangeArrowheads="1"/>
            </p:cNvSpPr>
            <p:nvPr/>
          </p:nvSpPr>
          <p:spPr bwMode="auto">
            <a:xfrm>
              <a:off x="5472" y="1408"/>
              <a:ext cx="79" cy="8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  <a:extLst/>
          </p:spPr>
          <p:txBody>
            <a:bodyPr wrap="none" anchor="ctr"/>
            <a:lstStyle/>
            <a:p>
              <a:pPr>
                <a:defRPr/>
              </a:pPr>
              <a:endParaRPr lang="cs-CZ">
                <a:latin typeface="Arial" charset="0"/>
              </a:endParaRPr>
            </a:p>
          </p:txBody>
        </p:sp>
        <p:sp>
          <p:nvSpPr>
            <p:cNvPr id="1053" name="Oval 29"/>
            <p:cNvSpPr>
              <a:spLocks noChangeArrowheads="1"/>
            </p:cNvSpPr>
            <p:nvPr/>
          </p:nvSpPr>
          <p:spPr bwMode="auto">
            <a:xfrm>
              <a:off x="5584" y="1408"/>
              <a:ext cx="80" cy="80"/>
            </a:xfrm>
            <a:prstGeom prst="ellipse">
              <a:avLst/>
            </a:prstGeom>
            <a:solidFill>
              <a:schemeClr val="folHlink"/>
            </a:solidFill>
            <a:ln>
              <a:noFill/>
            </a:ln>
            <a:effectLst/>
            <a:extLst/>
          </p:spPr>
          <p:txBody>
            <a:bodyPr wrap="none" anchor="ctr"/>
            <a:lstStyle/>
            <a:p>
              <a:pPr>
                <a:defRPr/>
              </a:pPr>
              <a:endParaRPr lang="cs-CZ">
                <a:latin typeface="Arial" charset="0"/>
              </a:endParaRPr>
            </a:p>
          </p:txBody>
        </p:sp>
        <p:sp>
          <p:nvSpPr>
            <p:cNvPr id="1054" name="Oval 30"/>
            <p:cNvSpPr>
              <a:spLocks noChangeArrowheads="1"/>
            </p:cNvSpPr>
            <p:nvPr/>
          </p:nvSpPr>
          <p:spPr bwMode="auto">
            <a:xfrm>
              <a:off x="5136" y="1520"/>
              <a:ext cx="80" cy="79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/>
            <a:extLst/>
          </p:spPr>
          <p:txBody>
            <a:bodyPr wrap="none" anchor="ctr"/>
            <a:lstStyle/>
            <a:p>
              <a:pPr>
                <a:defRPr/>
              </a:pPr>
              <a:endParaRPr lang="cs-CZ">
                <a:latin typeface="Arial" charset="0"/>
              </a:endParaRPr>
            </a:p>
          </p:txBody>
        </p:sp>
        <p:sp>
          <p:nvSpPr>
            <p:cNvPr id="1055" name="Oval 31"/>
            <p:cNvSpPr>
              <a:spLocks noChangeArrowheads="1"/>
            </p:cNvSpPr>
            <p:nvPr/>
          </p:nvSpPr>
          <p:spPr bwMode="auto">
            <a:xfrm>
              <a:off x="5248" y="1520"/>
              <a:ext cx="79" cy="7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  <a:extLst/>
          </p:spPr>
          <p:txBody>
            <a:bodyPr wrap="none" anchor="ctr"/>
            <a:lstStyle/>
            <a:p>
              <a:pPr>
                <a:defRPr/>
              </a:pPr>
              <a:endParaRPr lang="cs-CZ">
                <a:latin typeface="Arial" charset="0"/>
              </a:endParaRPr>
            </a:p>
          </p:txBody>
        </p:sp>
        <p:sp>
          <p:nvSpPr>
            <p:cNvPr id="1056" name="Oval 32"/>
            <p:cNvSpPr>
              <a:spLocks noChangeArrowheads="1"/>
            </p:cNvSpPr>
            <p:nvPr/>
          </p:nvSpPr>
          <p:spPr bwMode="auto">
            <a:xfrm>
              <a:off x="5360" y="1520"/>
              <a:ext cx="79" cy="7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  <a:extLst/>
          </p:spPr>
          <p:txBody>
            <a:bodyPr wrap="none" anchor="ctr"/>
            <a:lstStyle/>
            <a:p>
              <a:pPr>
                <a:defRPr/>
              </a:pPr>
              <a:endParaRPr lang="cs-CZ">
                <a:latin typeface="Arial" charset="0"/>
              </a:endParaRPr>
            </a:p>
          </p:txBody>
        </p:sp>
        <p:sp>
          <p:nvSpPr>
            <p:cNvPr id="1057" name="Oval 33"/>
            <p:cNvSpPr>
              <a:spLocks noChangeArrowheads="1"/>
            </p:cNvSpPr>
            <p:nvPr/>
          </p:nvSpPr>
          <p:spPr bwMode="auto">
            <a:xfrm>
              <a:off x="5472" y="1520"/>
              <a:ext cx="79" cy="79"/>
            </a:xfrm>
            <a:prstGeom prst="ellipse">
              <a:avLst/>
            </a:prstGeom>
            <a:solidFill>
              <a:schemeClr val="folHlink"/>
            </a:solidFill>
            <a:ln>
              <a:noFill/>
            </a:ln>
            <a:effectLst/>
            <a:extLst/>
          </p:spPr>
          <p:txBody>
            <a:bodyPr wrap="none" anchor="ctr"/>
            <a:lstStyle/>
            <a:p>
              <a:pPr>
                <a:defRPr/>
              </a:pPr>
              <a:endParaRPr lang="cs-CZ">
                <a:latin typeface="Arial" charset="0"/>
              </a:endParaRPr>
            </a:p>
          </p:txBody>
        </p:sp>
        <p:sp>
          <p:nvSpPr>
            <p:cNvPr id="1058" name="Oval 34"/>
            <p:cNvSpPr>
              <a:spLocks noChangeArrowheads="1"/>
            </p:cNvSpPr>
            <p:nvPr/>
          </p:nvSpPr>
          <p:spPr bwMode="auto">
            <a:xfrm>
              <a:off x="5136" y="1632"/>
              <a:ext cx="80" cy="7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  <a:extLst/>
          </p:spPr>
          <p:txBody>
            <a:bodyPr wrap="none" anchor="ctr"/>
            <a:lstStyle/>
            <a:p>
              <a:pPr>
                <a:defRPr/>
              </a:pPr>
              <a:endParaRPr lang="cs-CZ">
                <a:latin typeface="Arial" charset="0"/>
              </a:endParaRPr>
            </a:p>
          </p:txBody>
        </p:sp>
        <p:sp>
          <p:nvSpPr>
            <p:cNvPr id="1059" name="Oval 35"/>
            <p:cNvSpPr>
              <a:spLocks noChangeArrowheads="1"/>
            </p:cNvSpPr>
            <p:nvPr/>
          </p:nvSpPr>
          <p:spPr bwMode="auto">
            <a:xfrm>
              <a:off x="5248" y="1632"/>
              <a:ext cx="79" cy="7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  <a:extLst/>
          </p:spPr>
          <p:txBody>
            <a:bodyPr wrap="none" anchor="ctr"/>
            <a:lstStyle/>
            <a:p>
              <a:pPr>
                <a:defRPr/>
              </a:pPr>
              <a:endParaRPr lang="cs-CZ">
                <a:latin typeface="Arial" charset="0"/>
              </a:endParaRPr>
            </a:p>
          </p:txBody>
        </p:sp>
        <p:sp>
          <p:nvSpPr>
            <p:cNvPr id="1060" name="Oval 36"/>
            <p:cNvSpPr>
              <a:spLocks noChangeArrowheads="1"/>
            </p:cNvSpPr>
            <p:nvPr/>
          </p:nvSpPr>
          <p:spPr bwMode="auto">
            <a:xfrm>
              <a:off x="5360" y="1632"/>
              <a:ext cx="79" cy="79"/>
            </a:xfrm>
            <a:prstGeom prst="ellipse">
              <a:avLst/>
            </a:prstGeom>
            <a:solidFill>
              <a:schemeClr val="folHlink"/>
            </a:solidFill>
            <a:ln>
              <a:noFill/>
            </a:ln>
            <a:effectLst/>
            <a:extLst/>
          </p:spPr>
          <p:txBody>
            <a:bodyPr wrap="none" anchor="ctr"/>
            <a:lstStyle/>
            <a:p>
              <a:pPr>
                <a:defRPr/>
              </a:pPr>
              <a:endParaRPr lang="cs-CZ">
                <a:latin typeface="Arial" charset="0"/>
              </a:endParaRPr>
            </a:p>
          </p:txBody>
        </p:sp>
        <p:sp>
          <p:nvSpPr>
            <p:cNvPr id="1061" name="Oval 37"/>
            <p:cNvSpPr>
              <a:spLocks noChangeArrowheads="1"/>
            </p:cNvSpPr>
            <p:nvPr/>
          </p:nvSpPr>
          <p:spPr bwMode="auto">
            <a:xfrm>
              <a:off x="5472" y="1632"/>
              <a:ext cx="79" cy="79"/>
            </a:xfrm>
            <a:prstGeom prst="ellipse">
              <a:avLst/>
            </a:prstGeom>
            <a:solidFill>
              <a:schemeClr val="folHlink"/>
            </a:solidFill>
            <a:ln>
              <a:noFill/>
            </a:ln>
            <a:effectLst/>
            <a:extLst/>
          </p:spPr>
          <p:txBody>
            <a:bodyPr wrap="none" anchor="ctr"/>
            <a:lstStyle/>
            <a:p>
              <a:pPr>
                <a:defRPr/>
              </a:pPr>
              <a:endParaRPr lang="cs-CZ">
                <a:latin typeface="Arial" charset="0"/>
              </a:endParaRPr>
            </a:p>
          </p:txBody>
        </p:sp>
        <p:sp>
          <p:nvSpPr>
            <p:cNvPr id="1062" name="Oval 38"/>
            <p:cNvSpPr>
              <a:spLocks noChangeArrowheads="1"/>
            </p:cNvSpPr>
            <p:nvPr/>
          </p:nvSpPr>
          <p:spPr bwMode="auto">
            <a:xfrm>
              <a:off x="5248" y="1744"/>
              <a:ext cx="79" cy="80"/>
            </a:xfrm>
            <a:prstGeom prst="ellipse">
              <a:avLst/>
            </a:prstGeom>
            <a:solidFill>
              <a:schemeClr val="folHlink"/>
            </a:solidFill>
            <a:ln>
              <a:noFill/>
            </a:ln>
            <a:effectLst/>
            <a:extLst/>
          </p:spPr>
          <p:txBody>
            <a:bodyPr wrap="none" anchor="ctr"/>
            <a:lstStyle/>
            <a:p>
              <a:pPr>
                <a:defRPr/>
              </a:pPr>
              <a:endParaRPr lang="cs-CZ">
                <a:latin typeface="Arial" charset="0"/>
              </a:endParaRPr>
            </a:p>
          </p:txBody>
        </p:sp>
        <p:sp>
          <p:nvSpPr>
            <p:cNvPr id="1063" name="Oval 39"/>
            <p:cNvSpPr>
              <a:spLocks noChangeArrowheads="1"/>
            </p:cNvSpPr>
            <p:nvPr/>
          </p:nvSpPr>
          <p:spPr bwMode="auto">
            <a:xfrm>
              <a:off x="5472" y="1744"/>
              <a:ext cx="79" cy="80"/>
            </a:xfrm>
            <a:prstGeom prst="ellipse">
              <a:avLst/>
            </a:prstGeom>
            <a:solidFill>
              <a:schemeClr val="folHlink"/>
            </a:solidFill>
            <a:ln>
              <a:noFill/>
            </a:ln>
            <a:effectLst/>
            <a:extLst/>
          </p:spPr>
          <p:txBody>
            <a:bodyPr wrap="none" anchor="ctr"/>
            <a:lstStyle/>
            <a:p>
              <a:pPr>
                <a:defRPr/>
              </a:pPr>
              <a:endParaRPr lang="cs-CZ">
                <a:latin typeface="Arial" charset="0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4" r:id="rId1"/>
    <p:sldLayoutId id="2147483705" r:id="rId2"/>
    <p:sldLayoutId id="2147483706" r:id="rId3"/>
    <p:sldLayoutId id="2147483707" r:id="rId4"/>
    <p:sldLayoutId id="2147483708" r:id="rId5"/>
    <p:sldLayoutId id="2147483709" r:id="rId6"/>
    <p:sldLayoutId id="2147483710" r:id="rId7"/>
    <p:sldLayoutId id="2147483711" r:id="rId8"/>
    <p:sldLayoutId id="2147483712" r:id="rId9"/>
    <p:sldLayoutId id="2147483713" r:id="rId10"/>
    <p:sldLayoutId id="2147483714" r:id="rId11"/>
    <p:sldLayoutId id="2147483715" r:id="rId12"/>
  </p:sldLayoutIdLst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70000"/>
        <a:buFont typeface="Wingdings" pitchFamily="2" charset="2"/>
        <a:buChar char="l"/>
        <a:defRPr sz="3000">
          <a:solidFill>
            <a:schemeClr val="tx1"/>
          </a:solidFill>
          <a:latin typeface="+mn-lt"/>
          <a:ea typeface="+mn-ea"/>
          <a:cs typeface="+mn-cs"/>
        </a:defRPr>
      </a:lvl1pPr>
      <a:lvl2pPr marL="692150" indent="-34766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l"/>
        <a:defRPr sz="2600">
          <a:solidFill>
            <a:schemeClr val="tx1"/>
          </a:solidFill>
          <a:latin typeface="+mn-lt"/>
        </a:defRPr>
      </a:lvl2pPr>
      <a:lvl3pPr marL="987425" indent="-29368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buChar char="l"/>
        <a:defRPr sz="2300">
          <a:solidFill>
            <a:schemeClr val="tx1"/>
          </a:solidFill>
          <a:latin typeface="+mn-lt"/>
        </a:defRPr>
      </a:lvl3pPr>
      <a:lvl4pPr marL="1281113" indent="-2921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75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4pPr>
      <a:lvl5pPr marL="1598613" indent="-315913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5pPr>
      <a:lvl6pPr marL="2055813" indent="-315913" algn="l" rtl="0" fontAlgn="base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6pPr>
      <a:lvl7pPr marL="2513013" indent="-315913" algn="l" rtl="0" fontAlgn="base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7pPr>
      <a:lvl8pPr marL="2970213" indent="-315913" algn="l" rtl="0" fontAlgn="base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8pPr>
      <a:lvl9pPr marL="3427413" indent="-315913" algn="l" rtl="0" fontAlgn="base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orisek.net/clanky/barvy-a-barevna-schemata/" TargetMode="Externa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themeOverride" Target="../theme/themeOverride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6.xml"/><Relationship Id="rId4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colorschemedesigner.com/" TargetMode="Externa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Obrázek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213" y="260350"/>
            <a:ext cx="5759450" cy="1258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14392" name="Group 5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86234944"/>
              </p:ext>
            </p:extLst>
          </p:nvPr>
        </p:nvGraphicFramePr>
        <p:xfrm>
          <a:off x="611188" y="2133600"/>
          <a:ext cx="7115175" cy="4188210"/>
        </p:xfrm>
        <a:graphic>
          <a:graphicData uri="http://schemas.openxmlformats.org/drawingml/2006/table">
            <a:tbl>
              <a:tblPr/>
              <a:tblGrid>
                <a:gridCol w="1873250"/>
                <a:gridCol w="5241925"/>
              </a:tblGrid>
              <a:tr h="1762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ts val="338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Calibri" pitchFamily="34" charset="0"/>
                          <a:cs typeface="Times New Roman" pitchFamily="18" charset="0"/>
                        </a:rPr>
                        <a:t>Číslo projektu</a:t>
                      </a:r>
                      <a:endParaRPr kumimoji="0" lang="cs-CZ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ts val="338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,Bold"/>
                        </a:rPr>
                        <a:t>CZ.1.07/1.5.00/34.0950</a:t>
                      </a:r>
                      <a:endParaRPr kumimoji="0" lang="cs-CZ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762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ts val="338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Calibri" pitchFamily="34" charset="0"/>
                          <a:cs typeface="Times New Roman" pitchFamily="18" charset="0"/>
                        </a:rPr>
                        <a:t>Kódování materiálu</a:t>
                      </a:r>
                      <a:endParaRPr kumimoji="0" lang="cs-CZ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ts val="338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,Bold"/>
                        </a:rPr>
                        <a:t>vy_32_INOVACE_inf3_web16</a:t>
                      </a:r>
                      <a:endParaRPr kumimoji="0" lang="cs-CZ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762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ts val="338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Calibri" pitchFamily="34" charset="0"/>
                          <a:cs typeface="Times New Roman" pitchFamily="18" charset="0"/>
                        </a:rPr>
                        <a:t>Označení materiálu</a:t>
                      </a:r>
                      <a:endParaRPr kumimoji="0" lang="cs-CZ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ts val="338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,Bold"/>
                        </a:rPr>
                        <a:t>web16_barvy.pptx</a:t>
                      </a:r>
                      <a:endParaRPr kumimoji="0" lang="cs-CZ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762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ts val="338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Calibri" pitchFamily="34" charset="0"/>
                          <a:cs typeface="Times New Roman" pitchFamily="18" charset="0"/>
                        </a:rPr>
                        <a:t>Název školy</a:t>
                      </a:r>
                      <a:endParaRPr kumimoji="0" lang="cs-CZ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ts val="338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,Bold"/>
                        </a:rPr>
                        <a:t>Gymnázium Kladno</a:t>
                      </a:r>
                      <a:endParaRPr kumimoji="0" lang="cs-CZ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762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ts val="338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Calibri" pitchFamily="34" charset="0"/>
                          <a:cs typeface="Times New Roman" pitchFamily="18" charset="0"/>
                        </a:rPr>
                        <a:t>Autor</a:t>
                      </a:r>
                      <a:endParaRPr kumimoji="0" lang="cs-CZ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ts val="338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,Bold"/>
                        </a:rPr>
                        <a:t>Mgr. Pelikánová Lucie</a:t>
                      </a:r>
                      <a:endParaRPr kumimoji="0" lang="cs-CZ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397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ts val="338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Anotace</a:t>
                      </a:r>
                      <a:endParaRPr kumimoji="0" lang="cs-CZ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0314" marR="60314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ts val="338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Prezentace seznamuje žáky s použitím barevného modelu RGB. Ukazuje i možnosti generátoru barevných schémat, který pomůže s výběrem barev pro webovou prezentaci. Je součástí výukového materiálu kurzu Tvorba webových stránek, materiál je určen pro LMS systém, lze jej využít také pro samostatnou práci žáků. </a:t>
                      </a:r>
                      <a:endParaRPr kumimoji="0" lang="cs-CZ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0314" marR="60314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762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ts val="338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Předmět</a:t>
                      </a:r>
                      <a:endParaRPr kumimoji="0" lang="cs-CZ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0314" marR="60314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ts val="338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Informatika a výpočetní technika</a:t>
                      </a:r>
                      <a:endParaRPr kumimoji="0" lang="cs-CZ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0314" marR="60314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762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ts val="338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Tematická oblast</a:t>
                      </a:r>
                      <a:endParaRPr kumimoji="0" lang="cs-CZ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0314" marR="60314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ts val="338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Tvorba webových stránek</a:t>
                      </a:r>
                      <a:endParaRPr kumimoji="0" lang="cs-CZ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0314" marR="60314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762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ts val="338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Téma</a:t>
                      </a:r>
                      <a:endParaRPr kumimoji="0" lang="cs-CZ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0314" marR="60314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ts val="338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Barvy na webových stránkách</a:t>
                      </a:r>
                    </a:p>
                  </a:txBody>
                  <a:tcPr marL="60314" marR="60314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95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ts val="338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Očekávané výstupy</a:t>
                      </a:r>
                      <a:endParaRPr kumimoji="0" lang="cs-CZ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0314" marR="60314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ts val="338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1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+mn-cs"/>
                        </a:rPr>
                        <a:t>Seznámit se s používáním barevných modelů, konkrétně s modelem RGB, pomocí generátoru barevných schémat se naučit vytvořit barevné schéma</a:t>
                      </a:r>
                    </a:p>
                  </a:txBody>
                  <a:tcPr marL="60314" marR="60314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762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ts val="338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Klíčová slova</a:t>
                      </a:r>
                      <a:endParaRPr kumimoji="0" lang="cs-CZ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0314" marR="60314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ts val="338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web, www, barvy, RGB model, aditivní skládání barev, doplňkové barvy, generátor barevných schémat, návrh barevného schématu</a:t>
                      </a:r>
                      <a:endParaRPr kumimoji="0" lang="cs-CZ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0314" marR="60314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762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ts val="338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Druh učebního materiálu</a:t>
                      </a:r>
                      <a:endParaRPr kumimoji="0" lang="cs-CZ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0314" marR="60314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ts val="338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prezentace (výkladová)</a:t>
                      </a:r>
                      <a:endParaRPr kumimoji="0" lang="cs-CZ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0314" marR="60314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762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ts val="338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Calibri" pitchFamily="34" charset="0"/>
                          <a:cs typeface="Times New Roman" pitchFamily="18" charset="0"/>
                        </a:rPr>
                        <a:t>Ročník</a:t>
                      </a:r>
                      <a:endParaRPr kumimoji="0" lang="cs-CZ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ts val="338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,Bold"/>
                        </a:rPr>
                        <a:t>3</a:t>
                      </a:r>
                      <a:endParaRPr kumimoji="0" lang="cs-CZ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762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ts val="338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Calibri" pitchFamily="34" charset="0"/>
                          <a:cs typeface="Times New Roman" pitchFamily="18" charset="0"/>
                        </a:rPr>
                        <a:t>Cílová skupina</a:t>
                      </a:r>
                      <a:endParaRPr kumimoji="0" lang="cs-CZ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ts val="338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,Bold"/>
                        </a:rPr>
                        <a:t>vyšší stupeň osmiletého gymnázia, čtyřleté gymnázium</a:t>
                      </a:r>
                      <a:endParaRPr kumimoji="0" lang="cs-CZ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762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ts val="338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Calibri" pitchFamily="34" charset="0"/>
                          <a:cs typeface="Times New Roman" pitchFamily="18" charset="0"/>
                        </a:rPr>
                        <a:t>Ověřeno</a:t>
                      </a:r>
                      <a:endParaRPr kumimoji="0" lang="cs-CZ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ts val="338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,Bold"/>
                        </a:rPr>
                        <a:t>5. 2. 2013 třída O7</a:t>
                      </a:r>
                      <a:endParaRPr kumimoji="0" lang="cs-CZ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76213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ts val="338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Zdroje uvedeny na konci dokumentu.</a:t>
                      </a:r>
                      <a:endParaRPr kumimoji="0" lang="cs-CZ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0314" marR="60314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4390" name="TextovéPole 5"/>
          <p:cNvSpPr txBox="1">
            <a:spLocks noChangeArrowheads="1"/>
          </p:cNvSpPr>
          <p:nvPr/>
        </p:nvSpPr>
        <p:spPr bwMode="auto">
          <a:xfrm>
            <a:off x="611188" y="1628775"/>
            <a:ext cx="515098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r>
              <a:rPr lang="cs-CZ" b="1" dirty="0">
                <a:solidFill>
                  <a:schemeClr val="tx2"/>
                </a:solidFill>
              </a:rPr>
              <a:t>Barvy na webových stránkách</a:t>
            </a:r>
            <a:endParaRPr lang="cs-CZ" sz="2400" b="1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957999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cs-CZ" altLang="cs-CZ" smtClean="0"/>
              <a:t>Internetové zdroje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cs-CZ" dirty="0" err="1"/>
              <a:t>Color</a:t>
            </a:r>
            <a:r>
              <a:rPr lang="cs-CZ" dirty="0"/>
              <a:t> </a:t>
            </a:r>
            <a:r>
              <a:rPr lang="cs-CZ" dirty="0" err="1"/>
              <a:t>Scheme</a:t>
            </a:r>
            <a:r>
              <a:rPr lang="cs-CZ" dirty="0"/>
              <a:t> Designer. [online]. [cit. 2013-10-21]. Dostupné z: http://colorschemedesigner.com/ </a:t>
            </a:r>
            <a:endParaRPr lang="cs-CZ" dirty="0" smtClean="0"/>
          </a:p>
          <a:p>
            <a:r>
              <a:rPr lang="cs-CZ" dirty="0" smtClean="0"/>
              <a:t>ROUBAL, Pavel. </a:t>
            </a:r>
            <a:r>
              <a:rPr lang="cs-CZ" i="1" dirty="0" smtClean="0"/>
              <a:t>Počítačová grafika pro úplné začátečníky</a:t>
            </a:r>
            <a:r>
              <a:rPr lang="cs-CZ" dirty="0" smtClean="0"/>
              <a:t>. 2. vyd. Brno: </a:t>
            </a:r>
            <a:r>
              <a:rPr lang="cs-CZ" dirty="0" err="1" smtClean="0"/>
              <a:t>Computer</a:t>
            </a:r>
            <a:r>
              <a:rPr lang="cs-CZ" dirty="0" smtClean="0"/>
              <a:t> </a:t>
            </a:r>
            <a:r>
              <a:rPr lang="cs-CZ" dirty="0" err="1" smtClean="0"/>
              <a:t>Press</a:t>
            </a:r>
            <a:r>
              <a:rPr lang="cs-CZ" dirty="0" smtClean="0"/>
              <a:t>, 2004, 171 s. ISBN 80-722-6896-1. </a:t>
            </a:r>
            <a:endParaRPr lang="cs-CZ" altLang="cs-CZ" dirty="0" smtClean="0">
              <a:hlinkClick r:id="rId3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4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cs-CZ" dirty="0" smtClean="0"/>
              <a:t>Barvy na webových stránkách</a:t>
            </a:r>
          </a:p>
        </p:txBody>
      </p:sp>
      <p:sp>
        <p:nvSpPr>
          <p:cNvPr id="15362" name="Rectangle 5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r>
              <a:rPr lang="cs-CZ" smtClean="0"/>
              <a:t>Lucie Pelikánová</a:t>
            </a:r>
            <a:br>
              <a:rPr lang="cs-CZ" smtClean="0"/>
            </a:br>
            <a:r>
              <a:rPr lang="cs-CZ" smtClean="0"/>
              <a:t>Gymnázium Kladno</a:t>
            </a:r>
            <a:br>
              <a:rPr lang="cs-CZ" smtClean="0"/>
            </a:br>
            <a:r>
              <a:rPr lang="cs-CZ" smtClean="0"/>
              <a:t>2012/2013</a:t>
            </a:r>
          </a:p>
        </p:txBody>
      </p:sp>
    </p:spTree>
    <p:extLst>
      <p:ext uri="{BB962C8B-B14F-4D97-AF65-F5344CB8AC3E}">
        <p14:creationId xmlns:p14="http://schemas.microsoft.com/office/powerpoint/2010/main" val="57265860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Nadpis 1"/>
          <p:cNvSpPr>
            <a:spLocks noGrp="1"/>
          </p:cNvSpPr>
          <p:nvPr>
            <p:ph type="title"/>
          </p:nvPr>
        </p:nvSpPr>
        <p:spPr>
          <a:xfrm>
            <a:off x="457200" y="122238"/>
            <a:ext cx="7499350" cy="1295400"/>
          </a:xfrm>
        </p:spPr>
        <p:txBody>
          <a:bodyPr/>
          <a:lstStyle/>
          <a:p>
            <a:r>
              <a:rPr lang="cs-CZ" sz="3600" dirty="0" smtClean="0"/>
              <a:t>Barevné modely pro web</a:t>
            </a:r>
          </a:p>
        </p:txBody>
      </p:sp>
      <p:graphicFrame>
        <p:nvGraphicFramePr>
          <p:cNvPr id="4" name="Zástupný symbol pro obsah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75106867"/>
              </p:ext>
            </p:extLst>
          </p:nvPr>
        </p:nvGraphicFramePr>
        <p:xfrm>
          <a:off x="457200" y="1719263"/>
          <a:ext cx="8229600" cy="44116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3952197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cs-CZ" altLang="cs-CZ" smtClean="0"/>
              <a:t>RGB model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28612" y="1223963"/>
            <a:ext cx="4664301" cy="5445125"/>
          </a:xfrm>
        </p:spPr>
        <p:txBody>
          <a:bodyPr/>
          <a:lstStyle/>
          <a:p>
            <a:r>
              <a:rPr lang="cs-CZ" altLang="cs-CZ" sz="2400" dirty="0" smtClean="0"/>
              <a:t>výsledek složení tří složek</a:t>
            </a:r>
          </a:p>
          <a:p>
            <a:pPr lvl="1"/>
            <a:r>
              <a:rPr lang="cs-CZ" altLang="cs-CZ" sz="2000" dirty="0" smtClean="0"/>
              <a:t>červená (R, </a:t>
            </a:r>
            <a:r>
              <a:rPr lang="cs-CZ" altLang="cs-CZ" sz="2000" dirty="0" err="1" smtClean="0"/>
              <a:t>red</a:t>
            </a:r>
            <a:r>
              <a:rPr lang="cs-CZ" altLang="cs-CZ" sz="2000" dirty="0" smtClean="0"/>
              <a:t>)</a:t>
            </a:r>
          </a:p>
          <a:p>
            <a:pPr lvl="1"/>
            <a:r>
              <a:rPr lang="cs-CZ" altLang="cs-CZ" sz="2000" dirty="0" smtClean="0"/>
              <a:t>zelená (G, green)</a:t>
            </a:r>
          </a:p>
          <a:p>
            <a:pPr lvl="1"/>
            <a:r>
              <a:rPr lang="cs-CZ" altLang="cs-CZ" sz="2000" dirty="0" smtClean="0"/>
              <a:t>modrá (B, blue)</a:t>
            </a:r>
          </a:p>
          <a:p>
            <a:r>
              <a:rPr lang="cs-CZ" altLang="cs-CZ" sz="2400" dirty="0" smtClean="0"/>
              <a:t>aditivní skládání barev</a:t>
            </a:r>
            <a:endParaRPr lang="cs-CZ" altLang="cs-CZ" sz="2400" b="1" dirty="0" smtClean="0"/>
          </a:p>
          <a:p>
            <a:pPr lvl="1"/>
            <a:r>
              <a:rPr lang="cs-CZ" altLang="cs-CZ" sz="2000" dirty="0" smtClean="0"/>
              <a:t>čím více barev sečteme, tím světlejší je výsledek</a:t>
            </a:r>
          </a:p>
          <a:p>
            <a:r>
              <a:rPr lang="cs-CZ" altLang="cs-CZ" sz="2400" dirty="0" smtClean="0"/>
              <a:t>rozsah složek 0 – 255</a:t>
            </a:r>
          </a:p>
          <a:p>
            <a:pPr lvl="1"/>
            <a:r>
              <a:rPr lang="cs-CZ" altLang="cs-CZ" sz="2000" dirty="0" smtClean="0"/>
              <a:t>0 složka není zastoupena</a:t>
            </a:r>
          </a:p>
          <a:p>
            <a:pPr lvl="1"/>
            <a:r>
              <a:rPr lang="cs-CZ" altLang="cs-CZ" sz="2000" dirty="0" smtClean="0"/>
              <a:t>255 největší intenzita</a:t>
            </a:r>
          </a:p>
          <a:p>
            <a:pPr lvl="1"/>
            <a:r>
              <a:rPr lang="cs-CZ" altLang="cs-CZ" sz="2000" b="1" i="1" dirty="0" smtClean="0"/>
              <a:t>bílá barva </a:t>
            </a:r>
            <a:r>
              <a:rPr lang="cs-CZ" altLang="cs-CZ" sz="2000" dirty="0" smtClean="0"/>
              <a:t>(255,255,255)</a:t>
            </a:r>
          </a:p>
          <a:p>
            <a:pPr lvl="1"/>
            <a:r>
              <a:rPr lang="cs-CZ" altLang="cs-CZ" sz="2000" b="1" i="1" dirty="0" smtClean="0"/>
              <a:t>šedá</a:t>
            </a:r>
            <a:r>
              <a:rPr lang="cs-CZ" altLang="cs-CZ" sz="2000" dirty="0" smtClean="0"/>
              <a:t> (shodná intenzita)</a:t>
            </a:r>
          </a:p>
          <a:p>
            <a:r>
              <a:rPr lang="cs-CZ" altLang="cs-CZ" sz="2400" dirty="0" smtClean="0"/>
              <a:t>16 milionů barev - omezuje se</a:t>
            </a:r>
          </a:p>
        </p:txBody>
      </p:sp>
      <p:grpSp>
        <p:nvGrpSpPr>
          <p:cNvPr id="4100" name="Group 46"/>
          <p:cNvGrpSpPr>
            <a:grpSpLocks/>
          </p:cNvGrpSpPr>
          <p:nvPr/>
        </p:nvGrpSpPr>
        <p:grpSpPr bwMode="auto">
          <a:xfrm>
            <a:off x="4178300" y="1747838"/>
            <a:ext cx="4514850" cy="3638550"/>
            <a:chOff x="2460" y="864"/>
            <a:chExt cx="2844" cy="2292"/>
          </a:xfrm>
        </p:grpSpPr>
        <p:sp>
          <p:nvSpPr>
            <p:cNvPr id="4101" name="Line 6"/>
            <p:cNvSpPr>
              <a:spLocks noChangeShapeType="1"/>
            </p:cNvSpPr>
            <p:nvPr/>
          </p:nvSpPr>
          <p:spPr bwMode="auto">
            <a:xfrm>
              <a:off x="4560" y="2400"/>
              <a:ext cx="576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cs-CZ"/>
            </a:p>
          </p:txBody>
        </p:sp>
        <p:sp>
          <p:nvSpPr>
            <p:cNvPr id="4102" name="Line 7"/>
            <p:cNvSpPr>
              <a:spLocks noChangeShapeType="1"/>
            </p:cNvSpPr>
            <p:nvPr/>
          </p:nvSpPr>
          <p:spPr bwMode="auto">
            <a:xfrm rot="-5400000">
              <a:off x="3312" y="1152"/>
              <a:ext cx="576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cs-CZ"/>
            </a:p>
          </p:txBody>
        </p:sp>
        <p:sp>
          <p:nvSpPr>
            <p:cNvPr id="4103" name="Line 9"/>
            <p:cNvSpPr>
              <a:spLocks noChangeShapeType="1"/>
            </p:cNvSpPr>
            <p:nvPr/>
          </p:nvSpPr>
          <p:spPr bwMode="auto">
            <a:xfrm>
              <a:off x="3216" y="2784"/>
              <a:ext cx="960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cs-CZ"/>
            </a:p>
          </p:txBody>
        </p:sp>
        <p:sp>
          <p:nvSpPr>
            <p:cNvPr id="4104" name="Line 11"/>
            <p:cNvSpPr>
              <a:spLocks noChangeShapeType="1"/>
            </p:cNvSpPr>
            <p:nvPr/>
          </p:nvSpPr>
          <p:spPr bwMode="auto">
            <a:xfrm>
              <a:off x="3600" y="1440"/>
              <a:ext cx="960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cs-CZ"/>
            </a:p>
          </p:txBody>
        </p:sp>
        <p:sp>
          <p:nvSpPr>
            <p:cNvPr id="4105" name="Line 12"/>
            <p:cNvSpPr>
              <a:spLocks noChangeShapeType="1"/>
            </p:cNvSpPr>
            <p:nvPr/>
          </p:nvSpPr>
          <p:spPr bwMode="auto">
            <a:xfrm rot="-5400000">
              <a:off x="4080" y="1920"/>
              <a:ext cx="960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cs-CZ"/>
            </a:p>
          </p:txBody>
        </p:sp>
        <p:sp>
          <p:nvSpPr>
            <p:cNvPr id="4106" name="Line 13"/>
            <p:cNvSpPr>
              <a:spLocks noChangeShapeType="1"/>
            </p:cNvSpPr>
            <p:nvPr/>
          </p:nvSpPr>
          <p:spPr bwMode="auto">
            <a:xfrm rot="-5400000">
              <a:off x="2736" y="2304"/>
              <a:ext cx="960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cs-CZ"/>
            </a:p>
          </p:txBody>
        </p:sp>
        <p:sp>
          <p:nvSpPr>
            <p:cNvPr id="4107" name="Line 15"/>
            <p:cNvSpPr>
              <a:spLocks noChangeShapeType="1"/>
            </p:cNvSpPr>
            <p:nvPr/>
          </p:nvSpPr>
          <p:spPr bwMode="auto">
            <a:xfrm>
              <a:off x="3216" y="1824"/>
              <a:ext cx="960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cs-CZ"/>
            </a:p>
          </p:txBody>
        </p:sp>
        <p:sp>
          <p:nvSpPr>
            <p:cNvPr id="4108" name="Line 16"/>
            <p:cNvSpPr>
              <a:spLocks noChangeShapeType="1"/>
            </p:cNvSpPr>
            <p:nvPr/>
          </p:nvSpPr>
          <p:spPr bwMode="auto">
            <a:xfrm rot="-5400000">
              <a:off x="3696" y="2304"/>
              <a:ext cx="960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cs-CZ"/>
            </a:p>
          </p:txBody>
        </p:sp>
        <p:sp>
          <p:nvSpPr>
            <p:cNvPr id="4109" name="Line 19"/>
            <p:cNvSpPr>
              <a:spLocks noChangeShapeType="1"/>
            </p:cNvSpPr>
            <p:nvPr/>
          </p:nvSpPr>
          <p:spPr bwMode="auto">
            <a:xfrm flipV="1">
              <a:off x="3216" y="1440"/>
              <a:ext cx="384" cy="384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cs-CZ"/>
            </a:p>
          </p:txBody>
        </p:sp>
        <p:sp>
          <p:nvSpPr>
            <p:cNvPr id="4110" name="Line 20"/>
            <p:cNvSpPr>
              <a:spLocks noChangeShapeType="1"/>
            </p:cNvSpPr>
            <p:nvPr/>
          </p:nvSpPr>
          <p:spPr bwMode="auto">
            <a:xfrm flipV="1">
              <a:off x="4176" y="1440"/>
              <a:ext cx="384" cy="384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cs-CZ"/>
            </a:p>
          </p:txBody>
        </p:sp>
        <p:sp>
          <p:nvSpPr>
            <p:cNvPr id="4111" name="Line 21"/>
            <p:cNvSpPr>
              <a:spLocks noChangeShapeType="1"/>
            </p:cNvSpPr>
            <p:nvPr/>
          </p:nvSpPr>
          <p:spPr bwMode="auto">
            <a:xfrm flipV="1">
              <a:off x="4176" y="2400"/>
              <a:ext cx="384" cy="384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cs-CZ"/>
            </a:p>
          </p:txBody>
        </p:sp>
        <p:sp>
          <p:nvSpPr>
            <p:cNvPr id="4112" name="Line 23"/>
            <p:cNvSpPr>
              <a:spLocks noChangeShapeType="1"/>
            </p:cNvSpPr>
            <p:nvPr/>
          </p:nvSpPr>
          <p:spPr bwMode="auto">
            <a:xfrm flipV="1">
              <a:off x="2880" y="2784"/>
              <a:ext cx="336" cy="336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triangle" w="med" len="med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cs-CZ"/>
            </a:p>
          </p:txBody>
        </p:sp>
        <p:sp>
          <p:nvSpPr>
            <p:cNvPr id="4113" name="Line 24"/>
            <p:cNvSpPr>
              <a:spLocks noChangeShapeType="1"/>
            </p:cNvSpPr>
            <p:nvPr/>
          </p:nvSpPr>
          <p:spPr bwMode="auto">
            <a:xfrm flipV="1">
              <a:off x="3216" y="2400"/>
              <a:ext cx="384" cy="384"/>
            </a:xfrm>
            <a:prstGeom prst="line">
              <a:avLst/>
            </a:prstGeom>
            <a:noFill/>
            <a:ln w="12700" cap="rnd">
              <a:solidFill>
                <a:schemeClr val="tx1"/>
              </a:solidFill>
              <a:prstDash val="sysDot"/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cs-CZ"/>
            </a:p>
          </p:txBody>
        </p:sp>
        <p:sp>
          <p:nvSpPr>
            <p:cNvPr id="4114" name="Line 25"/>
            <p:cNvSpPr>
              <a:spLocks noChangeShapeType="1"/>
            </p:cNvSpPr>
            <p:nvPr/>
          </p:nvSpPr>
          <p:spPr bwMode="auto">
            <a:xfrm rot="-5400000">
              <a:off x="3120" y="1920"/>
              <a:ext cx="960" cy="0"/>
            </a:xfrm>
            <a:prstGeom prst="line">
              <a:avLst/>
            </a:prstGeom>
            <a:noFill/>
            <a:ln w="12700" cap="rnd">
              <a:solidFill>
                <a:schemeClr val="tx1"/>
              </a:solidFill>
              <a:prstDash val="sysDot"/>
              <a:round/>
              <a:headEnd type="none" w="sm" len="sm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cs-CZ"/>
            </a:p>
          </p:txBody>
        </p:sp>
        <p:sp>
          <p:nvSpPr>
            <p:cNvPr id="4115" name="Line 26"/>
            <p:cNvSpPr>
              <a:spLocks noChangeShapeType="1"/>
            </p:cNvSpPr>
            <p:nvPr/>
          </p:nvSpPr>
          <p:spPr bwMode="auto">
            <a:xfrm>
              <a:off x="3600" y="2400"/>
              <a:ext cx="960" cy="0"/>
            </a:xfrm>
            <a:prstGeom prst="line">
              <a:avLst/>
            </a:prstGeom>
            <a:noFill/>
            <a:ln w="12700" cap="rnd">
              <a:solidFill>
                <a:schemeClr val="tx1"/>
              </a:solidFill>
              <a:prstDash val="sysDot"/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cs-CZ"/>
            </a:p>
          </p:txBody>
        </p:sp>
        <p:sp>
          <p:nvSpPr>
            <p:cNvPr id="4116" name="Text Box 27"/>
            <p:cNvSpPr txBox="1">
              <a:spLocks noChangeArrowheads="1"/>
            </p:cNvSpPr>
            <p:nvPr/>
          </p:nvSpPr>
          <p:spPr bwMode="auto">
            <a:xfrm>
              <a:off x="2832" y="1104"/>
              <a:ext cx="720" cy="3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algn="ctr">
                <a:lnSpc>
                  <a:spcPct val="75000"/>
                </a:lnSpc>
                <a:spcBef>
                  <a:spcPct val="50000"/>
                </a:spcBef>
              </a:pPr>
              <a:r>
                <a:rPr lang="cs-CZ" altLang="cs-CZ" sz="1800"/>
                <a:t>modrá</a:t>
              </a:r>
              <a:br>
                <a:rPr lang="cs-CZ" altLang="cs-CZ" sz="1800"/>
              </a:br>
              <a:r>
                <a:rPr lang="en-US" altLang="cs-CZ" sz="1800"/>
                <a:t>[0,0,1]</a:t>
              </a:r>
              <a:endParaRPr lang="cs-CZ" altLang="cs-CZ" sz="1800"/>
            </a:p>
          </p:txBody>
        </p:sp>
        <p:sp>
          <p:nvSpPr>
            <p:cNvPr id="4117" name="Oval 28"/>
            <p:cNvSpPr>
              <a:spLocks noChangeArrowheads="1"/>
            </p:cNvSpPr>
            <p:nvPr/>
          </p:nvSpPr>
          <p:spPr bwMode="auto">
            <a:xfrm>
              <a:off x="3537" y="1371"/>
              <a:ext cx="120" cy="120"/>
            </a:xfrm>
            <a:prstGeom prst="ellipse">
              <a:avLst/>
            </a:prstGeom>
            <a:solidFill>
              <a:srgbClr val="0000FF"/>
            </a:solidFill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endParaRPr lang="cs-CZ" altLang="cs-CZ"/>
            </a:p>
          </p:txBody>
        </p:sp>
        <p:sp>
          <p:nvSpPr>
            <p:cNvPr id="4118" name="Oval 29"/>
            <p:cNvSpPr>
              <a:spLocks noChangeArrowheads="1"/>
            </p:cNvSpPr>
            <p:nvPr/>
          </p:nvSpPr>
          <p:spPr bwMode="auto">
            <a:xfrm>
              <a:off x="3159" y="1764"/>
              <a:ext cx="120" cy="120"/>
            </a:xfrm>
            <a:prstGeom prst="ellipse">
              <a:avLst/>
            </a:prstGeom>
            <a:solidFill>
              <a:srgbClr val="FF00FF"/>
            </a:solidFill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endParaRPr lang="cs-CZ" altLang="cs-CZ"/>
            </a:p>
          </p:txBody>
        </p:sp>
        <p:sp>
          <p:nvSpPr>
            <p:cNvPr id="4119" name="Oval 30"/>
            <p:cNvSpPr>
              <a:spLocks noChangeArrowheads="1"/>
            </p:cNvSpPr>
            <p:nvPr/>
          </p:nvSpPr>
          <p:spPr bwMode="auto">
            <a:xfrm>
              <a:off x="3156" y="2721"/>
              <a:ext cx="120" cy="120"/>
            </a:xfrm>
            <a:prstGeom prst="ellipse">
              <a:avLst/>
            </a:prstGeom>
            <a:solidFill>
              <a:srgbClr val="FF0000"/>
            </a:solidFill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endParaRPr lang="cs-CZ" altLang="cs-CZ"/>
            </a:p>
          </p:txBody>
        </p:sp>
        <p:sp>
          <p:nvSpPr>
            <p:cNvPr id="4120" name="Oval 31"/>
            <p:cNvSpPr>
              <a:spLocks noChangeArrowheads="1"/>
            </p:cNvSpPr>
            <p:nvPr/>
          </p:nvSpPr>
          <p:spPr bwMode="auto">
            <a:xfrm>
              <a:off x="3543" y="2334"/>
              <a:ext cx="120" cy="120"/>
            </a:xfrm>
            <a:prstGeom prst="ellipse">
              <a:avLst/>
            </a:prstGeom>
            <a:solidFill>
              <a:schemeClr val="tx2"/>
            </a:solidFill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endParaRPr lang="cs-CZ" altLang="cs-CZ"/>
            </a:p>
          </p:txBody>
        </p:sp>
        <p:sp>
          <p:nvSpPr>
            <p:cNvPr id="4121" name="Oval 32"/>
            <p:cNvSpPr>
              <a:spLocks noChangeArrowheads="1"/>
            </p:cNvSpPr>
            <p:nvPr/>
          </p:nvSpPr>
          <p:spPr bwMode="auto">
            <a:xfrm>
              <a:off x="4116" y="1770"/>
              <a:ext cx="120" cy="120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endParaRPr lang="cs-CZ" altLang="cs-CZ"/>
            </a:p>
          </p:txBody>
        </p:sp>
        <p:sp>
          <p:nvSpPr>
            <p:cNvPr id="4122" name="Oval 33"/>
            <p:cNvSpPr>
              <a:spLocks noChangeArrowheads="1"/>
            </p:cNvSpPr>
            <p:nvPr/>
          </p:nvSpPr>
          <p:spPr bwMode="auto">
            <a:xfrm>
              <a:off x="4113" y="2718"/>
              <a:ext cx="120" cy="120"/>
            </a:xfrm>
            <a:prstGeom prst="ellipse">
              <a:avLst/>
            </a:prstGeom>
            <a:solidFill>
              <a:srgbClr val="FFFF00"/>
            </a:solidFill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endParaRPr lang="cs-CZ" altLang="cs-CZ"/>
            </a:p>
          </p:txBody>
        </p:sp>
        <p:sp>
          <p:nvSpPr>
            <p:cNvPr id="4123" name="Oval 34"/>
            <p:cNvSpPr>
              <a:spLocks noChangeArrowheads="1"/>
            </p:cNvSpPr>
            <p:nvPr/>
          </p:nvSpPr>
          <p:spPr bwMode="auto">
            <a:xfrm>
              <a:off x="4503" y="2343"/>
              <a:ext cx="120" cy="120"/>
            </a:xfrm>
            <a:prstGeom prst="ellipse">
              <a:avLst/>
            </a:prstGeom>
            <a:solidFill>
              <a:srgbClr val="00FF00"/>
            </a:solidFill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endParaRPr lang="cs-CZ" altLang="cs-CZ"/>
            </a:p>
          </p:txBody>
        </p:sp>
        <p:sp>
          <p:nvSpPr>
            <p:cNvPr id="4124" name="Oval 35"/>
            <p:cNvSpPr>
              <a:spLocks noChangeArrowheads="1"/>
            </p:cNvSpPr>
            <p:nvPr/>
          </p:nvSpPr>
          <p:spPr bwMode="auto">
            <a:xfrm>
              <a:off x="4494" y="1386"/>
              <a:ext cx="120" cy="120"/>
            </a:xfrm>
            <a:prstGeom prst="ellipse">
              <a:avLst/>
            </a:prstGeom>
            <a:solidFill>
              <a:srgbClr val="00FFFF"/>
            </a:solidFill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endParaRPr lang="cs-CZ" altLang="cs-CZ"/>
            </a:p>
          </p:txBody>
        </p:sp>
        <p:sp>
          <p:nvSpPr>
            <p:cNvPr id="4125" name="Text Box 36"/>
            <p:cNvSpPr txBox="1">
              <a:spLocks noChangeArrowheads="1"/>
            </p:cNvSpPr>
            <p:nvPr/>
          </p:nvSpPr>
          <p:spPr bwMode="auto">
            <a:xfrm>
              <a:off x="4338" y="1104"/>
              <a:ext cx="720" cy="3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algn="ctr">
                <a:lnSpc>
                  <a:spcPct val="75000"/>
                </a:lnSpc>
                <a:spcBef>
                  <a:spcPct val="50000"/>
                </a:spcBef>
              </a:pPr>
              <a:r>
                <a:rPr lang="cs-CZ" altLang="cs-CZ" sz="1800"/>
                <a:t>tyrkysová</a:t>
              </a:r>
              <a:br>
                <a:rPr lang="cs-CZ" altLang="cs-CZ" sz="1800"/>
              </a:br>
              <a:r>
                <a:rPr lang="en-US" altLang="cs-CZ" sz="1800"/>
                <a:t>[0,1,1]</a:t>
              </a:r>
              <a:endParaRPr lang="cs-CZ" altLang="cs-CZ" sz="1800"/>
            </a:p>
          </p:txBody>
        </p:sp>
        <p:sp>
          <p:nvSpPr>
            <p:cNvPr id="4126" name="Text Box 37"/>
            <p:cNvSpPr txBox="1">
              <a:spLocks noChangeArrowheads="1"/>
            </p:cNvSpPr>
            <p:nvPr/>
          </p:nvSpPr>
          <p:spPr bwMode="auto">
            <a:xfrm>
              <a:off x="2460" y="1578"/>
              <a:ext cx="720" cy="3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algn="ctr">
                <a:lnSpc>
                  <a:spcPct val="75000"/>
                </a:lnSpc>
                <a:spcBef>
                  <a:spcPct val="50000"/>
                </a:spcBef>
              </a:pPr>
              <a:r>
                <a:rPr lang="cs-CZ" altLang="cs-CZ" sz="1800"/>
                <a:t>fialová</a:t>
              </a:r>
              <a:br>
                <a:rPr lang="cs-CZ" altLang="cs-CZ" sz="1800"/>
              </a:br>
              <a:r>
                <a:rPr lang="en-US" altLang="cs-CZ" sz="1800"/>
                <a:t>[1,0,1]</a:t>
              </a:r>
              <a:endParaRPr lang="cs-CZ" altLang="cs-CZ" sz="1800"/>
            </a:p>
          </p:txBody>
        </p:sp>
        <p:sp>
          <p:nvSpPr>
            <p:cNvPr id="4127" name="Text Box 38"/>
            <p:cNvSpPr txBox="1">
              <a:spLocks noChangeArrowheads="1"/>
            </p:cNvSpPr>
            <p:nvPr/>
          </p:nvSpPr>
          <p:spPr bwMode="auto">
            <a:xfrm>
              <a:off x="3102" y="2838"/>
              <a:ext cx="720" cy="3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algn="ctr">
                <a:lnSpc>
                  <a:spcPct val="75000"/>
                </a:lnSpc>
                <a:spcBef>
                  <a:spcPct val="50000"/>
                </a:spcBef>
              </a:pPr>
              <a:r>
                <a:rPr lang="cs-CZ" altLang="cs-CZ" sz="1800"/>
                <a:t>červená</a:t>
              </a:r>
              <a:br>
                <a:rPr lang="cs-CZ" altLang="cs-CZ" sz="1800"/>
              </a:br>
              <a:r>
                <a:rPr lang="en-US" altLang="cs-CZ" sz="1800"/>
                <a:t>[1,0,0]</a:t>
              </a:r>
              <a:endParaRPr lang="cs-CZ" altLang="cs-CZ" sz="1800"/>
            </a:p>
          </p:txBody>
        </p:sp>
        <p:sp>
          <p:nvSpPr>
            <p:cNvPr id="4128" name="Text Box 39"/>
            <p:cNvSpPr txBox="1">
              <a:spLocks noChangeArrowheads="1"/>
            </p:cNvSpPr>
            <p:nvPr/>
          </p:nvSpPr>
          <p:spPr bwMode="auto">
            <a:xfrm>
              <a:off x="4020" y="2838"/>
              <a:ext cx="720" cy="3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algn="ctr">
                <a:lnSpc>
                  <a:spcPct val="75000"/>
                </a:lnSpc>
                <a:spcBef>
                  <a:spcPct val="50000"/>
                </a:spcBef>
              </a:pPr>
              <a:r>
                <a:rPr lang="cs-CZ" altLang="cs-CZ" sz="1800"/>
                <a:t>žlutá</a:t>
              </a:r>
              <a:br>
                <a:rPr lang="cs-CZ" altLang="cs-CZ" sz="1800"/>
              </a:br>
              <a:r>
                <a:rPr lang="en-US" altLang="cs-CZ" sz="1800"/>
                <a:t>[1,1,0]</a:t>
              </a:r>
              <a:endParaRPr lang="cs-CZ" altLang="cs-CZ" sz="1800"/>
            </a:p>
          </p:txBody>
        </p:sp>
        <p:sp>
          <p:nvSpPr>
            <p:cNvPr id="4129" name="Text Box 40"/>
            <p:cNvSpPr txBox="1">
              <a:spLocks noChangeArrowheads="1"/>
            </p:cNvSpPr>
            <p:nvPr/>
          </p:nvSpPr>
          <p:spPr bwMode="auto">
            <a:xfrm>
              <a:off x="4584" y="2076"/>
              <a:ext cx="720" cy="3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algn="ctr">
                <a:lnSpc>
                  <a:spcPct val="75000"/>
                </a:lnSpc>
                <a:spcBef>
                  <a:spcPct val="50000"/>
                </a:spcBef>
              </a:pPr>
              <a:r>
                <a:rPr lang="cs-CZ" altLang="cs-CZ" sz="1800"/>
                <a:t>zelená</a:t>
              </a:r>
              <a:br>
                <a:rPr lang="cs-CZ" altLang="cs-CZ" sz="1800"/>
              </a:br>
              <a:r>
                <a:rPr lang="en-US" altLang="cs-CZ" sz="1800"/>
                <a:t>[0,1,0]</a:t>
              </a:r>
              <a:endParaRPr lang="cs-CZ" altLang="cs-CZ" sz="1800"/>
            </a:p>
          </p:txBody>
        </p:sp>
        <p:sp>
          <p:nvSpPr>
            <p:cNvPr id="4130" name="Text Box 41"/>
            <p:cNvSpPr txBox="1">
              <a:spLocks noChangeArrowheads="1"/>
            </p:cNvSpPr>
            <p:nvPr/>
          </p:nvSpPr>
          <p:spPr bwMode="auto">
            <a:xfrm>
              <a:off x="3414" y="2433"/>
              <a:ext cx="720" cy="3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algn="ctr">
                <a:lnSpc>
                  <a:spcPct val="75000"/>
                </a:lnSpc>
                <a:spcBef>
                  <a:spcPct val="50000"/>
                </a:spcBef>
              </a:pPr>
              <a:r>
                <a:rPr lang="cs-CZ" altLang="cs-CZ" sz="1800"/>
                <a:t>černá</a:t>
              </a:r>
              <a:br>
                <a:rPr lang="cs-CZ" altLang="cs-CZ" sz="1800"/>
              </a:br>
              <a:r>
                <a:rPr lang="en-US" altLang="cs-CZ" sz="1800"/>
                <a:t>[0,0,0]</a:t>
              </a:r>
              <a:endParaRPr lang="cs-CZ" altLang="cs-CZ" sz="1800"/>
            </a:p>
          </p:txBody>
        </p:sp>
        <p:sp>
          <p:nvSpPr>
            <p:cNvPr id="4131" name="Text Box 43"/>
            <p:cNvSpPr txBox="1">
              <a:spLocks noChangeArrowheads="1"/>
            </p:cNvSpPr>
            <p:nvPr/>
          </p:nvSpPr>
          <p:spPr bwMode="auto">
            <a:xfrm>
              <a:off x="3678" y="1476"/>
              <a:ext cx="720" cy="3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algn="ctr">
                <a:lnSpc>
                  <a:spcPct val="75000"/>
                </a:lnSpc>
                <a:spcBef>
                  <a:spcPct val="50000"/>
                </a:spcBef>
              </a:pPr>
              <a:r>
                <a:rPr lang="cs-CZ" altLang="cs-CZ" sz="1800"/>
                <a:t>bílá</a:t>
              </a:r>
              <a:br>
                <a:rPr lang="cs-CZ" altLang="cs-CZ" sz="1800"/>
              </a:br>
              <a:r>
                <a:rPr lang="en-US" altLang="cs-CZ" sz="1800"/>
                <a:t>[1,1,1]</a:t>
              </a:r>
              <a:endParaRPr lang="cs-CZ" altLang="cs-CZ" sz="1800"/>
            </a:p>
          </p:txBody>
        </p:sp>
        <p:sp>
          <p:nvSpPr>
            <p:cNvPr id="4132" name="Line 45"/>
            <p:cNvSpPr>
              <a:spLocks noChangeShapeType="1"/>
            </p:cNvSpPr>
            <p:nvPr/>
          </p:nvSpPr>
          <p:spPr bwMode="auto">
            <a:xfrm flipV="1">
              <a:off x="3618" y="1872"/>
              <a:ext cx="522" cy="504"/>
            </a:xfrm>
            <a:prstGeom prst="line">
              <a:avLst/>
            </a:prstGeom>
            <a:noFill/>
            <a:ln w="12700" cap="rnd">
              <a:solidFill>
                <a:schemeClr val="tx1"/>
              </a:solidFill>
              <a:prstDash val="sysDot"/>
              <a:round/>
              <a:headEnd type="none" w="sm" len="sm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cs-CZ"/>
            </a:p>
          </p:txBody>
        </p:sp>
      </p:grp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2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2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2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2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024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024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024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024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024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024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24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24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024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024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024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024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024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024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 build="p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ChangeArrowheads="1"/>
          </p:cNvSpPr>
          <p:nvPr/>
        </p:nvSpPr>
        <p:spPr bwMode="auto">
          <a:xfrm>
            <a:off x="1225550" y="1682750"/>
            <a:ext cx="6616700" cy="4635500"/>
          </a:xfrm>
          <a:prstGeom prst="rect">
            <a:avLst/>
          </a:prstGeom>
          <a:solidFill>
            <a:schemeClr val="tx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cs-CZ" altLang="cs-CZ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 lIns="90488" tIns="44450" rIns="90488" bIns="44450"/>
          <a:lstStyle/>
          <a:p>
            <a:r>
              <a:rPr lang="cs-CZ" altLang="cs-CZ" smtClean="0">
                <a:latin typeface="Arial" charset="0"/>
              </a:rPr>
              <a:t>Aditivní skládání barev (RGB)</a:t>
            </a:r>
          </a:p>
        </p:txBody>
      </p:sp>
      <p:sp>
        <p:nvSpPr>
          <p:cNvPr id="5124" name="Rectangle 4"/>
          <p:cNvSpPr>
            <a:spLocks noChangeArrowheads="1"/>
          </p:cNvSpPr>
          <p:nvPr/>
        </p:nvSpPr>
        <p:spPr bwMode="auto">
          <a:xfrm>
            <a:off x="3962400" y="2819400"/>
            <a:ext cx="3200400" cy="2514600"/>
          </a:xfrm>
          <a:prstGeom prst="rect">
            <a:avLst/>
          </a:prstGeom>
          <a:solidFill>
            <a:srgbClr val="00FD00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cs-CZ" altLang="cs-CZ"/>
          </a:p>
        </p:txBody>
      </p:sp>
      <p:sp>
        <p:nvSpPr>
          <p:cNvPr id="5125" name="Rectangle 5"/>
          <p:cNvSpPr>
            <a:spLocks noChangeArrowheads="1"/>
          </p:cNvSpPr>
          <p:nvPr/>
        </p:nvSpPr>
        <p:spPr bwMode="auto">
          <a:xfrm>
            <a:off x="2438400" y="1981200"/>
            <a:ext cx="3352800" cy="2514600"/>
          </a:xfrm>
          <a:prstGeom prst="rect">
            <a:avLst/>
          </a:prstGeom>
          <a:solidFill>
            <a:srgbClr val="FD0000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cs-CZ" altLang="cs-CZ"/>
          </a:p>
        </p:txBody>
      </p:sp>
      <p:sp>
        <p:nvSpPr>
          <p:cNvPr id="5126" name="Rectangle 6"/>
          <p:cNvSpPr>
            <a:spLocks noChangeArrowheads="1"/>
          </p:cNvSpPr>
          <p:nvPr/>
        </p:nvSpPr>
        <p:spPr bwMode="auto">
          <a:xfrm>
            <a:off x="1828800" y="3505200"/>
            <a:ext cx="3352800" cy="2514600"/>
          </a:xfrm>
          <a:prstGeom prst="rect">
            <a:avLst/>
          </a:prstGeom>
          <a:solidFill>
            <a:srgbClr val="0000FD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cs-CZ" altLang="cs-CZ"/>
          </a:p>
        </p:txBody>
      </p:sp>
      <p:sp>
        <p:nvSpPr>
          <p:cNvPr id="5127" name="Rectangle 7"/>
          <p:cNvSpPr>
            <a:spLocks noChangeArrowheads="1"/>
          </p:cNvSpPr>
          <p:nvPr/>
        </p:nvSpPr>
        <p:spPr bwMode="auto">
          <a:xfrm>
            <a:off x="3810000" y="2819400"/>
            <a:ext cx="1981200" cy="1676400"/>
          </a:xfrm>
          <a:prstGeom prst="rect">
            <a:avLst/>
          </a:prstGeom>
          <a:solidFill>
            <a:srgbClr val="FDFD00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cs-CZ" altLang="cs-CZ"/>
          </a:p>
        </p:txBody>
      </p:sp>
      <p:sp>
        <p:nvSpPr>
          <p:cNvPr id="5128" name="Rectangle 8"/>
          <p:cNvSpPr>
            <a:spLocks noChangeArrowheads="1"/>
          </p:cNvSpPr>
          <p:nvPr/>
        </p:nvSpPr>
        <p:spPr bwMode="auto">
          <a:xfrm>
            <a:off x="2438400" y="3505200"/>
            <a:ext cx="1371600" cy="990600"/>
          </a:xfrm>
          <a:prstGeom prst="rect">
            <a:avLst/>
          </a:prstGeom>
          <a:solidFill>
            <a:srgbClr val="FD00FD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cs-CZ" altLang="cs-CZ"/>
          </a:p>
        </p:txBody>
      </p:sp>
      <p:sp>
        <p:nvSpPr>
          <p:cNvPr id="5129" name="Rectangle 9"/>
          <p:cNvSpPr>
            <a:spLocks noChangeArrowheads="1"/>
          </p:cNvSpPr>
          <p:nvPr/>
        </p:nvSpPr>
        <p:spPr bwMode="auto">
          <a:xfrm>
            <a:off x="3810000" y="4495800"/>
            <a:ext cx="1371600" cy="838200"/>
          </a:xfrm>
          <a:prstGeom prst="rect">
            <a:avLst/>
          </a:prstGeom>
          <a:solidFill>
            <a:srgbClr val="00FDFD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cs-CZ" altLang="cs-CZ"/>
          </a:p>
        </p:txBody>
      </p:sp>
      <p:sp>
        <p:nvSpPr>
          <p:cNvPr id="5130" name="Rectangle 10"/>
          <p:cNvSpPr>
            <a:spLocks noChangeArrowheads="1"/>
          </p:cNvSpPr>
          <p:nvPr/>
        </p:nvSpPr>
        <p:spPr bwMode="auto">
          <a:xfrm>
            <a:off x="3810000" y="3505200"/>
            <a:ext cx="1371600" cy="9906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cs-CZ" altLang="cs-CZ"/>
          </a:p>
        </p:txBody>
      </p:sp>
      <p:sp>
        <p:nvSpPr>
          <p:cNvPr id="5131" name="Rectangle 11"/>
          <p:cNvSpPr>
            <a:spLocks noChangeArrowheads="1"/>
          </p:cNvSpPr>
          <p:nvPr/>
        </p:nvSpPr>
        <p:spPr bwMode="auto">
          <a:xfrm>
            <a:off x="2646363" y="2098675"/>
            <a:ext cx="947737" cy="576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cs-CZ" altLang="cs-CZ" sz="3200" b="1">
                <a:latin typeface="Arial" charset="0"/>
              </a:rPr>
              <a:t>Red</a:t>
            </a:r>
          </a:p>
        </p:txBody>
      </p:sp>
      <p:sp>
        <p:nvSpPr>
          <p:cNvPr id="5132" name="Rectangle 12"/>
          <p:cNvSpPr>
            <a:spLocks noChangeArrowheads="1"/>
          </p:cNvSpPr>
          <p:nvPr/>
        </p:nvSpPr>
        <p:spPr bwMode="auto">
          <a:xfrm>
            <a:off x="5618163" y="4689475"/>
            <a:ext cx="1354137" cy="576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cs-CZ" altLang="cs-CZ" sz="3200" b="1">
                <a:latin typeface="Arial" charset="0"/>
              </a:rPr>
              <a:t>Green</a:t>
            </a:r>
          </a:p>
        </p:txBody>
      </p:sp>
      <p:sp>
        <p:nvSpPr>
          <p:cNvPr id="5133" name="Rectangle 13"/>
          <p:cNvSpPr>
            <a:spLocks noChangeArrowheads="1"/>
          </p:cNvSpPr>
          <p:nvPr/>
        </p:nvSpPr>
        <p:spPr bwMode="auto">
          <a:xfrm>
            <a:off x="3941763" y="2860675"/>
            <a:ext cx="1466850" cy="576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cs-CZ" altLang="cs-CZ" sz="3200" b="1">
                <a:latin typeface="Arial" charset="0"/>
              </a:rPr>
              <a:t>Yellow</a:t>
            </a:r>
          </a:p>
        </p:txBody>
      </p:sp>
      <p:sp>
        <p:nvSpPr>
          <p:cNvPr id="5134" name="Rectangle 14"/>
          <p:cNvSpPr>
            <a:spLocks noChangeArrowheads="1"/>
          </p:cNvSpPr>
          <p:nvPr/>
        </p:nvSpPr>
        <p:spPr bwMode="auto">
          <a:xfrm>
            <a:off x="2493963" y="3775075"/>
            <a:ext cx="1104900" cy="576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cs-CZ" altLang="cs-CZ" sz="3200" b="1">
                <a:latin typeface="Arial" charset="0"/>
              </a:rPr>
              <a:t>Mag.</a:t>
            </a:r>
          </a:p>
        </p:txBody>
      </p:sp>
      <p:sp>
        <p:nvSpPr>
          <p:cNvPr id="5135" name="Rectangle 15"/>
          <p:cNvSpPr>
            <a:spLocks noChangeArrowheads="1"/>
          </p:cNvSpPr>
          <p:nvPr/>
        </p:nvSpPr>
        <p:spPr bwMode="auto">
          <a:xfrm>
            <a:off x="3865563" y="3775075"/>
            <a:ext cx="1285875" cy="576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cs-CZ" altLang="cs-CZ" sz="3200" b="1">
                <a:latin typeface="Arial" charset="0"/>
              </a:rPr>
              <a:t>White</a:t>
            </a:r>
          </a:p>
        </p:txBody>
      </p:sp>
      <p:sp>
        <p:nvSpPr>
          <p:cNvPr id="5136" name="Rectangle 16"/>
          <p:cNvSpPr>
            <a:spLocks noChangeArrowheads="1"/>
          </p:cNvSpPr>
          <p:nvPr/>
        </p:nvSpPr>
        <p:spPr bwMode="auto">
          <a:xfrm>
            <a:off x="3941763" y="4689475"/>
            <a:ext cx="1173162" cy="576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cs-CZ" altLang="cs-CZ" sz="3200" b="1">
                <a:latin typeface="Arial" charset="0"/>
              </a:rPr>
              <a:t>Cyan</a:t>
            </a:r>
          </a:p>
        </p:txBody>
      </p:sp>
      <p:sp>
        <p:nvSpPr>
          <p:cNvPr id="5137" name="Rectangle 17"/>
          <p:cNvSpPr>
            <a:spLocks noChangeArrowheads="1"/>
          </p:cNvSpPr>
          <p:nvPr/>
        </p:nvSpPr>
        <p:spPr bwMode="auto">
          <a:xfrm>
            <a:off x="1960563" y="5299075"/>
            <a:ext cx="1060450" cy="576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cs-CZ" altLang="cs-CZ" sz="3200" b="1">
                <a:solidFill>
                  <a:schemeClr val="bg1"/>
                </a:solidFill>
                <a:latin typeface="Arial" charset="0"/>
              </a:rPr>
              <a:t>Blue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dissolv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cs-CZ" altLang="cs-CZ" smtClean="0"/>
              <a:t>Pravidla pro používání barev</a:t>
            </a:r>
          </a:p>
        </p:txBody>
      </p:sp>
      <p:sp>
        <p:nvSpPr>
          <p:cNvPr id="10547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cs-CZ" altLang="cs-CZ" smtClean="0"/>
              <a:t>PROČ používat barvu?</a:t>
            </a:r>
          </a:p>
          <a:p>
            <a:pPr lvl="1"/>
            <a:r>
              <a:rPr lang="cs-CZ" altLang="cs-CZ" smtClean="0"/>
              <a:t>zlepšení srozumitelnosti dokumentu</a:t>
            </a:r>
          </a:p>
          <a:p>
            <a:pPr lvl="1"/>
            <a:r>
              <a:rPr lang="cs-CZ" altLang="cs-CZ" smtClean="0"/>
              <a:t>nemá mít účel pouze ozdobný</a:t>
            </a:r>
          </a:p>
          <a:p>
            <a:pPr lvl="1"/>
            <a:r>
              <a:rPr lang="cs-CZ" altLang="cs-CZ" smtClean="0"/>
              <a:t>upoutání pozornosti nebo zdůraznění</a:t>
            </a:r>
          </a:p>
          <a:p>
            <a:pPr lvl="1"/>
            <a:r>
              <a:rPr lang="cs-CZ" altLang="cs-CZ" smtClean="0"/>
              <a:t>nesmí být barev příliš mnoho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5475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Zápis barev </a:t>
            </a:r>
            <a:r>
              <a:rPr lang="cs-CZ" dirty="0" smtClean="0"/>
              <a:t>hexadecimálně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/>
              <a:t>Přepis kódu z desítkového vyjádření do šestnáctkové soustavy</a:t>
            </a:r>
          </a:p>
          <a:p>
            <a:r>
              <a:rPr lang="cs-CZ" dirty="0"/>
              <a:t>Používá se pro zápis například pro barvu na webové stránky, ale i v programovacích jazycích.</a:t>
            </a:r>
          </a:p>
          <a:p>
            <a:r>
              <a:rPr lang="cs-CZ" dirty="0"/>
              <a:t>Příklad bílá:(255,255,255) kód </a:t>
            </a:r>
            <a:r>
              <a:rPr lang="en-US" dirty="0"/>
              <a:t>#FFFFFF</a:t>
            </a:r>
          </a:p>
          <a:p>
            <a:r>
              <a:rPr lang="cs-CZ" dirty="0"/>
              <a:t>Červená </a:t>
            </a:r>
            <a:r>
              <a:rPr lang="cs-CZ" dirty="0" smtClean="0"/>
              <a:t>(255,0,0) </a:t>
            </a:r>
            <a:r>
              <a:rPr lang="en-US" dirty="0" smtClean="0"/>
              <a:t>#FF</a:t>
            </a:r>
            <a:r>
              <a:rPr lang="cs-CZ" dirty="0"/>
              <a:t>0000 apod</a:t>
            </a:r>
            <a:r>
              <a:rPr lang="cs-CZ" dirty="0" smtClean="0"/>
              <a:t>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2279005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cs-CZ" altLang="cs-CZ" smtClean="0"/>
              <a:t>Návrh barevného schématu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idx="1"/>
          </p:nvPr>
        </p:nvSpPr>
        <p:spPr>
          <a:xfrm>
            <a:off x="471488" y="1457325"/>
            <a:ext cx="8129587" cy="3287713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cs-CZ" altLang="cs-CZ" sz="2400" smtClean="0"/>
              <a:t>rozdělení barev pro design, vychází z tradičního modelu míchání barev</a:t>
            </a:r>
          </a:p>
          <a:p>
            <a:pPr>
              <a:lnSpc>
                <a:spcPct val="80000"/>
              </a:lnSpc>
            </a:pPr>
            <a:r>
              <a:rPr lang="cs-CZ" altLang="cs-CZ" sz="2400" smtClean="0"/>
              <a:t>primární, doplňkové a terciální barvy</a:t>
            </a:r>
          </a:p>
          <a:p>
            <a:pPr>
              <a:lnSpc>
                <a:spcPct val="80000"/>
              </a:lnSpc>
            </a:pPr>
            <a:r>
              <a:rPr lang="cs-CZ" altLang="cs-CZ" sz="2400" smtClean="0"/>
              <a:t>primární barvy (tzv. malířské) patří tři základní pigmentové barvy (červená, modrá a žlutá)</a:t>
            </a:r>
          </a:p>
          <a:p>
            <a:pPr>
              <a:lnSpc>
                <a:spcPct val="80000"/>
              </a:lnSpc>
            </a:pPr>
            <a:r>
              <a:rPr lang="cs-CZ" altLang="cs-CZ" sz="2400" smtClean="0"/>
              <a:t>doplňkové (komplementární) barvy (zelená, oranžová a fialová) </a:t>
            </a:r>
          </a:p>
          <a:p>
            <a:pPr>
              <a:lnSpc>
                <a:spcPct val="80000"/>
              </a:lnSpc>
            </a:pPr>
            <a:r>
              <a:rPr lang="cs-CZ" altLang="cs-CZ" sz="2400" smtClean="0"/>
              <a:t>rozděleno na další barvy (dohromady tvoří 12 barev), barvy duhy</a:t>
            </a:r>
          </a:p>
          <a:p>
            <a:pPr>
              <a:lnSpc>
                <a:spcPct val="80000"/>
              </a:lnSpc>
            </a:pPr>
            <a:endParaRPr lang="cs-CZ" altLang="cs-CZ" sz="2400" smtClean="0"/>
          </a:p>
          <a:p>
            <a:pPr>
              <a:lnSpc>
                <a:spcPct val="80000"/>
              </a:lnSpc>
            </a:pPr>
            <a:endParaRPr lang="cs-CZ" altLang="cs-CZ" sz="2400" smtClean="0"/>
          </a:p>
          <a:p>
            <a:pPr>
              <a:lnSpc>
                <a:spcPct val="80000"/>
              </a:lnSpc>
              <a:buFont typeface="Monotype Sorts" pitchFamily="2" charset="2"/>
              <a:buNone/>
            </a:pPr>
            <a:endParaRPr lang="cs-CZ" altLang="cs-CZ" sz="2400" smtClean="0"/>
          </a:p>
        </p:txBody>
      </p:sp>
      <p:pic>
        <p:nvPicPr>
          <p:cNvPr id="7172" name="Picture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09850" y="4611688"/>
            <a:ext cx="1371600" cy="1354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</p:pic>
      <p:pic>
        <p:nvPicPr>
          <p:cNvPr id="7173" name="Picture 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5500" y="4572000"/>
            <a:ext cx="1436688" cy="1436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cs-CZ" altLang="cs-CZ" smtClean="0"/>
              <a:t>Generátor barevných schémat</a:t>
            </a:r>
          </a:p>
        </p:txBody>
      </p:sp>
      <p:sp>
        <p:nvSpPr>
          <p:cNvPr id="86019" name="Rectangle 3"/>
          <p:cNvSpPr>
            <a:spLocks noGrp="1" noChangeArrowheads="1"/>
          </p:cNvSpPr>
          <p:nvPr>
            <p:ph idx="1"/>
          </p:nvPr>
        </p:nvSpPr>
        <p:spPr>
          <a:xfrm>
            <a:off x="357188" y="1412875"/>
            <a:ext cx="8551862" cy="4956175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cs-CZ" altLang="cs-CZ" sz="2400" smtClean="0">
                <a:hlinkClick r:id="rId3"/>
              </a:rPr>
              <a:t>http://colorschemedesigner.com/</a:t>
            </a:r>
            <a:r>
              <a:rPr lang="cs-CZ" altLang="cs-CZ" sz="2400" smtClean="0"/>
              <a:t> –  naleznete na tomto odkazu</a:t>
            </a:r>
          </a:p>
          <a:p>
            <a:pPr>
              <a:lnSpc>
                <a:spcPct val="90000"/>
              </a:lnSpc>
            </a:pPr>
            <a:r>
              <a:rPr lang="cs-CZ" altLang="cs-CZ" sz="2400" smtClean="0"/>
              <a:t>monochromatické barevné schéma</a:t>
            </a:r>
          </a:p>
          <a:p>
            <a:pPr lvl="1">
              <a:lnSpc>
                <a:spcPct val="90000"/>
              </a:lnSpc>
            </a:pPr>
            <a:r>
              <a:rPr lang="cs-CZ" altLang="cs-CZ" sz="2000" smtClean="0"/>
              <a:t>melodické (pouze jedna barva v různých stupních sytosti)</a:t>
            </a:r>
          </a:p>
          <a:p>
            <a:pPr>
              <a:lnSpc>
                <a:spcPct val="90000"/>
              </a:lnSpc>
            </a:pPr>
            <a:r>
              <a:rPr lang="cs-CZ" altLang="cs-CZ" sz="2400" smtClean="0"/>
              <a:t>schéma doplňkových barev</a:t>
            </a:r>
          </a:p>
          <a:p>
            <a:pPr lvl="1">
              <a:lnSpc>
                <a:spcPct val="90000"/>
              </a:lnSpc>
            </a:pPr>
            <a:r>
              <a:rPr lang="cs-CZ" altLang="cs-CZ" sz="2000" smtClean="0"/>
              <a:t>poutá pozornost (pozor na nesoulad)</a:t>
            </a:r>
          </a:p>
          <a:p>
            <a:pPr lvl="1">
              <a:lnSpc>
                <a:spcPct val="90000"/>
              </a:lnSpc>
            </a:pPr>
            <a:r>
              <a:rPr lang="cs-CZ" altLang="cs-CZ" sz="2000" smtClean="0"/>
              <a:t>většina dokumentu jednou barvou, prvky které chci zvýraznit doplněk</a:t>
            </a:r>
          </a:p>
          <a:p>
            <a:pPr>
              <a:lnSpc>
                <a:spcPct val="90000"/>
              </a:lnSpc>
            </a:pPr>
            <a:r>
              <a:rPr lang="cs-CZ" altLang="cs-CZ" sz="2400" smtClean="0"/>
              <a:t>kontrastní barevné schéma</a:t>
            </a:r>
          </a:p>
          <a:p>
            <a:pPr lvl="1">
              <a:lnSpc>
                <a:spcPct val="90000"/>
              </a:lnSpc>
            </a:pPr>
            <a:r>
              <a:rPr lang="cs-CZ" altLang="cs-CZ" sz="2000" smtClean="0"/>
              <a:t>velké plochy nejbledší barva, jasné barvy na kontrasty</a:t>
            </a:r>
          </a:p>
          <a:p>
            <a:pPr>
              <a:lnSpc>
                <a:spcPct val="90000"/>
              </a:lnSpc>
            </a:pPr>
            <a:r>
              <a:rPr lang="cs-CZ" altLang="cs-CZ" sz="2400" smtClean="0"/>
              <a:t>dvoubarevný dokument</a:t>
            </a:r>
          </a:p>
          <a:p>
            <a:pPr lvl="1">
              <a:lnSpc>
                <a:spcPct val="90000"/>
              </a:lnSpc>
            </a:pPr>
            <a:r>
              <a:rPr lang="cs-CZ" altLang="cs-CZ" sz="2000" smtClean="0"/>
              <a:t>hlavní barva a další barva na zdůraznění</a:t>
            </a:r>
          </a:p>
          <a:p>
            <a:pPr>
              <a:lnSpc>
                <a:spcPct val="90000"/>
              </a:lnSpc>
            </a:pPr>
            <a:r>
              <a:rPr lang="cs-CZ" altLang="cs-CZ" sz="2400" smtClean="0"/>
              <a:t>harmonické schéma</a:t>
            </a:r>
          </a:p>
          <a:p>
            <a:pPr lvl="1">
              <a:lnSpc>
                <a:spcPct val="90000"/>
              </a:lnSpc>
            </a:pPr>
            <a:r>
              <a:rPr lang="cs-CZ" altLang="cs-CZ" sz="2000" smtClean="0"/>
              <a:t>opět jedna dominantní barva a další tři barvy pro zdůraznění</a:t>
            </a:r>
          </a:p>
          <a:p>
            <a:pPr>
              <a:lnSpc>
                <a:spcPct val="90000"/>
              </a:lnSpc>
            </a:pPr>
            <a:endParaRPr lang="cs-CZ" altLang="cs-CZ" sz="2400" smtClean="0"/>
          </a:p>
          <a:p>
            <a:pPr>
              <a:lnSpc>
                <a:spcPct val="90000"/>
              </a:lnSpc>
            </a:pPr>
            <a:endParaRPr lang="cs-CZ" altLang="cs-CZ" sz="2400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60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60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60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60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60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60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601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601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601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601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601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601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6019" grpId="0" build="p" autoUpdateAnimBg="0"/>
    </p:bldLst>
  </p:timing>
</p:sld>
</file>

<file path=ppt/theme/theme1.xml><?xml version="1.0" encoding="utf-8"?>
<a:theme xmlns:a="http://schemas.openxmlformats.org/drawingml/2006/main" name="Síť">
  <a:themeElements>
    <a:clrScheme name="Přehlednost">
      <a:dk1>
        <a:srgbClr val="292934"/>
      </a:dk1>
      <a:lt1>
        <a:srgbClr val="FFFFFF"/>
      </a:lt1>
      <a:dk2>
        <a:srgbClr val="D2533C"/>
      </a:dk2>
      <a:lt2>
        <a:srgbClr val="F3F2DC"/>
      </a:lt2>
      <a:accent1>
        <a:srgbClr val="93A299"/>
      </a:accent1>
      <a:accent2>
        <a:srgbClr val="AD8F67"/>
      </a:accent2>
      <a:accent3>
        <a:srgbClr val="726056"/>
      </a:accent3>
      <a:accent4>
        <a:srgbClr val="4C5A6A"/>
      </a:accent4>
      <a:accent5>
        <a:srgbClr val="808DA0"/>
      </a:accent5>
      <a:accent6>
        <a:srgbClr val="79463D"/>
      </a:accent6>
      <a:hlink>
        <a:srgbClr val="0000FF"/>
      </a:hlink>
      <a:folHlink>
        <a:srgbClr val="800080"/>
      </a:folHlink>
    </a:clrScheme>
    <a:fontScheme name="Síť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Síť 1">
        <a:dk1>
          <a:srgbClr val="4F747B"/>
        </a:dk1>
        <a:lt1>
          <a:srgbClr val="FFFFFF"/>
        </a:lt1>
        <a:dk2>
          <a:srgbClr val="000000"/>
        </a:dk2>
        <a:lt2>
          <a:srgbClr val="C0C0C0"/>
        </a:lt2>
        <a:accent1>
          <a:srgbClr val="859868"/>
        </a:accent1>
        <a:accent2>
          <a:srgbClr val="5F5F5F"/>
        </a:accent2>
        <a:accent3>
          <a:srgbClr val="AAAAAA"/>
        </a:accent3>
        <a:accent4>
          <a:srgbClr val="DADADA"/>
        </a:accent4>
        <a:accent5>
          <a:srgbClr val="C2CAB9"/>
        </a:accent5>
        <a:accent6>
          <a:srgbClr val="555555"/>
        </a:accent6>
        <a:hlink>
          <a:srgbClr val="5F5F5F"/>
        </a:hlink>
        <a:folHlink>
          <a:srgbClr val="BA121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íť 2">
        <a:dk1>
          <a:srgbClr val="3C0000"/>
        </a:dk1>
        <a:lt1>
          <a:srgbClr val="FFFFFF"/>
        </a:lt1>
        <a:dk2>
          <a:srgbClr val="4D0B0B"/>
        </a:dk2>
        <a:lt2>
          <a:srgbClr val="FFFFFF"/>
        </a:lt2>
        <a:accent1>
          <a:srgbClr val="666633"/>
        </a:accent1>
        <a:accent2>
          <a:srgbClr val="CC3300"/>
        </a:accent2>
        <a:accent3>
          <a:srgbClr val="B2AAAA"/>
        </a:accent3>
        <a:accent4>
          <a:srgbClr val="DADADA"/>
        </a:accent4>
        <a:accent5>
          <a:srgbClr val="B8B8AD"/>
        </a:accent5>
        <a:accent6>
          <a:srgbClr val="B92D00"/>
        </a:accent6>
        <a:hlink>
          <a:srgbClr val="CC9900"/>
        </a:hlink>
        <a:folHlink>
          <a:srgbClr val="CCCC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íť 3">
        <a:dk1>
          <a:srgbClr val="666699"/>
        </a:dk1>
        <a:lt1>
          <a:srgbClr val="FFFFFF"/>
        </a:lt1>
        <a:dk2>
          <a:srgbClr val="15192B"/>
        </a:dk2>
        <a:lt2>
          <a:srgbClr val="CCCCFF"/>
        </a:lt2>
        <a:accent1>
          <a:srgbClr val="4F893D"/>
        </a:accent1>
        <a:accent2>
          <a:srgbClr val="666699"/>
        </a:accent2>
        <a:accent3>
          <a:srgbClr val="AAABAC"/>
        </a:accent3>
        <a:accent4>
          <a:srgbClr val="DADADA"/>
        </a:accent4>
        <a:accent5>
          <a:srgbClr val="B2C4AF"/>
        </a:accent5>
        <a:accent6>
          <a:srgbClr val="5C5C8A"/>
        </a:accent6>
        <a:hlink>
          <a:srgbClr val="CC9900"/>
        </a:hlink>
        <a:folHlink>
          <a:srgbClr val="4837C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íť 4">
        <a:dk1>
          <a:srgbClr val="666699"/>
        </a:dk1>
        <a:lt1>
          <a:srgbClr val="FFFFFF"/>
        </a:lt1>
        <a:dk2>
          <a:srgbClr val="86001A"/>
        </a:dk2>
        <a:lt2>
          <a:srgbClr val="CCCC66"/>
        </a:lt2>
        <a:accent1>
          <a:srgbClr val="FF3300"/>
        </a:accent1>
        <a:accent2>
          <a:srgbClr val="FF6600"/>
        </a:accent2>
        <a:accent3>
          <a:srgbClr val="C3AAAB"/>
        </a:accent3>
        <a:accent4>
          <a:srgbClr val="DADADA"/>
        </a:accent4>
        <a:accent5>
          <a:srgbClr val="FFADAA"/>
        </a:accent5>
        <a:accent6>
          <a:srgbClr val="E75C00"/>
        </a:accent6>
        <a:hlink>
          <a:srgbClr val="CC9900"/>
        </a:hlink>
        <a:folHlink>
          <a:srgbClr val="FF0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íť 5">
        <a:dk1>
          <a:srgbClr val="666699"/>
        </a:dk1>
        <a:lt1>
          <a:srgbClr val="FFFFFF"/>
        </a:lt1>
        <a:dk2>
          <a:srgbClr val="000054"/>
        </a:dk2>
        <a:lt2>
          <a:srgbClr val="FFFFFF"/>
        </a:lt2>
        <a:accent1>
          <a:srgbClr val="3333FF"/>
        </a:accent1>
        <a:accent2>
          <a:srgbClr val="006699"/>
        </a:accent2>
        <a:accent3>
          <a:srgbClr val="AAAAB3"/>
        </a:accent3>
        <a:accent4>
          <a:srgbClr val="DADADA"/>
        </a:accent4>
        <a:accent5>
          <a:srgbClr val="ADADFF"/>
        </a:accent5>
        <a:accent6>
          <a:srgbClr val="005C8A"/>
        </a:accent6>
        <a:hlink>
          <a:srgbClr val="669900"/>
        </a:hlink>
        <a:folHlink>
          <a:srgbClr val="0000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íť 6">
        <a:dk1>
          <a:srgbClr val="808080"/>
        </a:dk1>
        <a:lt1>
          <a:srgbClr val="FFFFFF"/>
        </a:lt1>
        <a:dk2>
          <a:srgbClr val="30054B"/>
        </a:dk2>
        <a:lt2>
          <a:srgbClr val="FFFFFF"/>
        </a:lt2>
        <a:accent1>
          <a:srgbClr val="797B9B"/>
        </a:accent1>
        <a:accent2>
          <a:srgbClr val="6B4FB1"/>
        </a:accent2>
        <a:accent3>
          <a:srgbClr val="ADAAB1"/>
        </a:accent3>
        <a:accent4>
          <a:srgbClr val="DADADA"/>
        </a:accent4>
        <a:accent5>
          <a:srgbClr val="BEBFCB"/>
        </a:accent5>
        <a:accent6>
          <a:srgbClr val="6047A0"/>
        </a:accent6>
        <a:hlink>
          <a:srgbClr val="7AACCE"/>
        </a:hlink>
        <a:folHlink>
          <a:srgbClr val="D8D8E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íť 7">
        <a:dk1>
          <a:srgbClr val="808080"/>
        </a:dk1>
        <a:lt1>
          <a:srgbClr val="FFFFCC"/>
        </a:lt1>
        <a:dk2>
          <a:srgbClr val="29527B"/>
        </a:dk2>
        <a:lt2>
          <a:srgbClr val="FFFFFF"/>
        </a:lt2>
        <a:accent1>
          <a:srgbClr val="CCCC00"/>
        </a:accent1>
        <a:accent2>
          <a:srgbClr val="669999"/>
        </a:accent2>
        <a:accent3>
          <a:srgbClr val="ACB3BF"/>
        </a:accent3>
        <a:accent4>
          <a:srgbClr val="DADAAE"/>
        </a:accent4>
        <a:accent5>
          <a:srgbClr val="E2E2AA"/>
        </a:accent5>
        <a:accent6>
          <a:srgbClr val="5C8A8A"/>
        </a:accent6>
        <a:hlink>
          <a:srgbClr val="D8D8EC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íť 8">
        <a:dk1>
          <a:srgbClr val="666699"/>
        </a:dk1>
        <a:lt1>
          <a:srgbClr val="FFFFFF"/>
        </a:lt1>
        <a:dk2>
          <a:srgbClr val="476949"/>
        </a:dk2>
        <a:lt2>
          <a:srgbClr val="FFFFFF"/>
        </a:lt2>
        <a:accent1>
          <a:srgbClr val="CC6600"/>
        </a:accent1>
        <a:accent2>
          <a:srgbClr val="CC9900"/>
        </a:accent2>
        <a:accent3>
          <a:srgbClr val="B1B9B1"/>
        </a:accent3>
        <a:accent4>
          <a:srgbClr val="DADADA"/>
        </a:accent4>
        <a:accent5>
          <a:srgbClr val="E2B8AA"/>
        </a:accent5>
        <a:accent6>
          <a:srgbClr val="B98A00"/>
        </a:accent6>
        <a:hlink>
          <a:srgbClr val="669900"/>
        </a:hlink>
        <a:folHlink>
          <a:srgbClr val="A452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íť 9">
        <a:dk1>
          <a:srgbClr val="000000"/>
        </a:dk1>
        <a:lt1>
          <a:srgbClr val="FFFFFF"/>
        </a:lt1>
        <a:dk2>
          <a:srgbClr val="7C1302"/>
        </a:dk2>
        <a:lt2>
          <a:srgbClr val="CC9900"/>
        </a:lt2>
        <a:accent1>
          <a:srgbClr val="CC9900"/>
        </a:accent1>
        <a:accent2>
          <a:srgbClr val="CC3300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B92D00"/>
        </a:accent6>
        <a:hlink>
          <a:srgbClr val="808080"/>
        </a:hlink>
        <a:folHlink>
          <a:srgbClr val="CC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íť 10">
        <a:dk1>
          <a:srgbClr val="000000"/>
        </a:dk1>
        <a:lt1>
          <a:srgbClr val="FFFFFF"/>
        </a:lt1>
        <a:dk2>
          <a:srgbClr val="330066"/>
        </a:dk2>
        <a:lt2>
          <a:srgbClr val="808080"/>
        </a:lt2>
        <a:accent1>
          <a:srgbClr val="CCCC00"/>
        </a:accent1>
        <a:accent2>
          <a:srgbClr val="669999"/>
        </a:accent2>
        <a:accent3>
          <a:srgbClr val="FFFFFF"/>
        </a:accent3>
        <a:accent4>
          <a:srgbClr val="000000"/>
        </a:accent4>
        <a:accent5>
          <a:srgbClr val="E2E2AA"/>
        </a:accent5>
        <a:accent6>
          <a:srgbClr val="5C8A8A"/>
        </a:accent6>
        <a:hlink>
          <a:srgbClr val="7E9CE8"/>
        </a:hlink>
        <a:folHlink>
          <a:srgbClr val="D8D8E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Motiv systému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Přehlednost">
    <a:dk1>
      <a:srgbClr val="292934"/>
    </a:dk1>
    <a:lt1>
      <a:srgbClr val="FFFFFF"/>
    </a:lt1>
    <a:dk2>
      <a:srgbClr val="D2533C"/>
    </a:dk2>
    <a:lt2>
      <a:srgbClr val="F3F2DC"/>
    </a:lt2>
    <a:accent1>
      <a:srgbClr val="93A299"/>
    </a:accent1>
    <a:accent2>
      <a:srgbClr val="AD8F67"/>
    </a:accent2>
    <a:accent3>
      <a:srgbClr val="726056"/>
    </a:accent3>
    <a:accent4>
      <a:srgbClr val="4C5A6A"/>
    </a:accent4>
    <a:accent5>
      <a:srgbClr val="808DA0"/>
    </a:accent5>
    <a:accent6>
      <a:srgbClr val="79463D"/>
    </a:accent6>
    <a:hlink>
      <a:srgbClr val="0000FF"/>
    </a:hlink>
    <a:folHlink>
      <a:srgbClr val="800080"/>
    </a:folHlink>
  </a:clrScheme>
</a:themeOverride>
</file>

<file path=ppt/theme/themeOverride2.xml><?xml version="1.0" encoding="utf-8"?>
<a:themeOverride xmlns:a="http://schemas.openxmlformats.org/drawingml/2006/main">
  <a:clrScheme name="Přehlednost">
    <a:dk1>
      <a:srgbClr val="292934"/>
    </a:dk1>
    <a:lt1>
      <a:srgbClr val="FFFFFF"/>
    </a:lt1>
    <a:dk2>
      <a:srgbClr val="D2533C"/>
    </a:dk2>
    <a:lt2>
      <a:srgbClr val="F3F2DC"/>
    </a:lt2>
    <a:accent1>
      <a:srgbClr val="93A299"/>
    </a:accent1>
    <a:accent2>
      <a:srgbClr val="AD8F67"/>
    </a:accent2>
    <a:accent3>
      <a:srgbClr val="726056"/>
    </a:accent3>
    <a:accent4>
      <a:srgbClr val="4C5A6A"/>
    </a:accent4>
    <a:accent5>
      <a:srgbClr val="808DA0"/>
    </a:accent5>
    <a:accent6>
      <a:srgbClr val="79463D"/>
    </a:accent6>
    <a:hlink>
      <a:srgbClr val="0000FF"/>
    </a:hlink>
    <a:folHlink>
      <a:srgbClr val="800080"/>
    </a:folHlink>
  </a:clrScheme>
</a:themeOverride>
</file>

<file path=ppt/theme/themeOverride3.xml><?xml version="1.0" encoding="utf-8"?>
<a:themeOverride xmlns:a="http://schemas.openxmlformats.org/drawingml/2006/main">
  <a:clrScheme name="Přehlednost">
    <a:dk1>
      <a:srgbClr val="292934"/>
    </a:dk1>
    <a:lt1>
      <a:srgbClr val="FFFFFF"/>
    </a:lt1>
    <a:dk2>
      <a:srgbClr val="D2533C"/>
    </a:dk2>
    <a:lt2>
      <a:srgbClr val="F3F2DC"/>
    </a:lt2>
    <a:accent1>
      <a:srgbClr val="93A299"/>
    </a:accent1>
    <a:accent2>
      <a:srgbClr val="AD8F67"/>
    </a:accent2>
    <a:accent3>
      <a:srgbClr val="726056"/>
    </a:accent3>
    <a:accent4>
      <a:srgbClr val="4C5A6A"/>
    </a:accent4>
    <a:accent5>
      <a:srgbClr val="808DA0"/>
    </a:accent5>
    <a:accent6>
      <a:srgbClr val="79463D"/>
    </a:accent6>
    <a:hlink>
      <a:srgbClr val="0000FF"/>
    </a:hlink>
    <a:folHlink>
      <a:srgbClr val="800080"/>
    </a:folHlink>
  </a:clrScheme>
</a:themeOverride>
</file>

<file path=ppt/theme/themeOverride4.xml><?xml version="1.0" encoding="utf-8"?>
<a:themeOverride xmlns:a="http://schemas.openxmlformats.org/drawingml/2006/main">
  <a:clrScheme name="Přehlednost">
    <a:dk1>
      <a:srgbClr val="292934"/>
    </a:dk1>
    <a:lt1>
      <a:srgbClr val="FFFFFF"/>
    </a:lt1>
    <a:dk2>
      <a:srgbClr val="D2533C"/>
    </a:dk2>
    <a:lt2>
      <a:srgbClr val="F3F2DC"/>
    </a:lt2>
    <a:accent1>
      <a:srgbClr val="93A299"/>
    </a:accent1>
    <a:accent2>
      <a:srgbClr val="AD8F67"/>
    </a:accent2>
    <a:accent3>
      <a:srgbClr val="726056"/>
    </a:accent3>
    <a:accent4>
      <a:srgbClr val="4C5A6A"/>
    </a:accent4>
    <a:accent5>
      <a:srgbClr val="808DA0"/>
    </a:accent5>
    <a:accent6>
      <a:srgbClr val="79463D"/>
    </a:accent6>
    <a:hlink>
      <a:srgbClr val="0000FF"/>
    </a:hlink>
    <a:folHlink>
      <a:srgbClr val="800080"/>
    </a:folHlink>
  </a:clrScheme>
</a:themeOverride>
</file>

<file path=ppt/theme/themeOverride5.xml><?xml version="1.0" encoding="utf-8"?>
<a:themeOverride xmlns:a="http://schemas.openxmlformats.org/drawingml/2006/main">
  <a:clrScheme name="Přehlednost">
    <a:dk1>
      <a:srgbClr val="292934"/>
    </a:dk1>
    <a:lt1>
      <a:srgbClr val="FFFFFF"/>
    </a:lt1>
    <a:dk2>
      <a:srgbClr val="D2533C"/>
    </a:dk2>
    <a:lt2>
      <a:srgbClr val="F3F2DC"/>
    </a:lt2>
    <a:accent1>
      <a:srgbClr val="93A299"/>
    </a:accent1>
    <a:accent2>
      <a:srgbClr val="AD8F67"/>
    </a:accent2>
    <a:accent3>
      <a:srgbClr val="726056"/>
    </a:accent3>
    <a:accent4>
      <a:srgbClr val="4C5A6A"/>
    </a:accent4>
    <a:accent5>
      <a:srgbClr val="808DA0"/>
    </a:accent5>
    <a:accent6>
      <a:srgbClr val="79463D"/>
    </a:accent6>
    <a:hlink>
      <a:srgbClr val="0000FF"/>
    </a:hlink>
    <a:folHlink>
      <a:srgbClr val="800080"/>
    </a:folHlink>
  </a:clrScheme>
</a:themeOverride>
</file>

<file path=ppt/theme/themeOverride6.xml><?xml version="1.0" encoding="utf-8"?>
<a:themeOverride xmlns:a="http://schemas.openxmlformats.org/drawingml/2006/main">
  <a:clrScheme name="Přehlednost">
    <a:dk1>
      <a:srgbClr val="292934"/>
    </a:dk1>
    <a:lt1>
      <a:srgbClr val="FFFFFF"/>
    </a:lt1>
    <a:dk2>
      <a:srgbClr val="D2533C"/>
    </a:dk2>
    <a:lt2>
      <a:srgbClr val="F3F2DC"/>
    </a:lt2>
    <a:accent1>
      <a:srgbClr val="93A299"/>
    </a:accent1>
    <a:accent2>
      <a:srgbClr val="AD8F67"/>
    </a:accent2>
    <a:accent3>
      <a:srgbClr val="726056"/>
    </a:accent3>
    <a:accent4>
      <a:srgbClr val="4C5A6A"/>
    </a:accent4>
    <a:accent5>
      <a:srgbClr val="808DA0"/>
    </a:accent5>
    <a:accent6>
      <a:srgbClr val="79463D"/>
    </a:accent6>
    <a:hlink>
      <a:srgbClr val="0000FF"/>
    </a:hlink>
    <a:folHlink>
      <a:srgbClr val="800080"/>
    </a:folHlink>
  </a:clrScheme>
</a:themeOverride>
</file>

<file path=ppt/theme/themeOverride7.xml><?xml version="1.0" encoding="utf-8"?>
<a:themeOverride xmlns:a="http://schemas.openxmlformats.org/drawingml/2006/main">
  <a:clrScheme name="Přehlednost">
    <a:dk1>
      <a:srgbClr val="292934"/>
    </a:dk1>
    <a:lt1>
      <a:srgbClr val="FFFFFF"/>
    </a:lt1>
    <a:dk2>
      <a:srgbClr val="D2533C"/>
    </a:dk2>
    <a:lt2>
      <a:srgbClr val="F3F2DC"/>
    </a:lt2>
    <a:accent1>
      <a:srgbClr val="93A299"/>
    </a:accent1>
    <a:accent2>
      <a:srgbClr val="AD8F67"/>
    </a:accent2>
    <a:accent3>
      <a:srgbClr val="726056"/>
    </a:accent3>
    <a:accent4>
      <a:srgbClr val="4C5A6A"/>
    </a:accent4>
    <a:accent5>
      <a:srgbClr val="808DA0"/>
    </a:accent5>
    <a:accent6>
      <a:srgbClr val="79463D"/>
    </a:accent6>
    <a:hlink>
      <a:srgbClr val="0000FF"/>
    </a:hlink>
    <a:folHlink>
      <a:srgbClr val="800080"/>
    </a:folHlink>
  </a:clrScheme>
</a:themeOverride>
</file>

<file path=ppt/theme/themeOverride8.xml><?xml version="1.0" encoding="utf-8"?>
<a:themeOverride xmlns:a="http://schemas.openxmlformats.org/drawingml/2006/main">
  <a:clrScheme name="Přehlednost">
    <a:dk1>
      <a:srgbClr val="292934"/>
    </a:dk1>
    <a:lt1>
      <a:srgbClr val="FFFFFF"/>
    </a:lt1>
    <a:dk2>
      <a:srgbClr val="D2533C"/>
    </a:dk2>
    <a:lt2>
      <a:srgbClr val="F3F2DC"/>
    </a:lt2>
    <a:accent1>
      <a:srgbClr val="93A299"/>
    </a:accent1>
    <a:accent2>
      <a:srgbClr val="AD8F67"/>
    </a:accent2>
    <a:accent3>
      <a:srgbClr val="726056"/>
    </a:accent3>
    <a:accent4>
      <a:srgbClr val="4C5A6A"/>
    </a:accent4>
    <a:accent5>
      <a:srgbClr val="808DA0"/>
    </a:accent5>
    <a:accent6>
      <a:srgbClr val="79463D"/>
    </a:accent6>
    <a:hlink>
      <a:srgbClr val="0000FF"/>
    </a:hlink>
    <a:folHlink>
      <a:srgbClr val="8000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3343</TotalTime>
  <Words>550</Words>
  <Application>Microsoft Office PowerPoint</Application>
  <PresentationFormat>Předvádění na obrazovce (4:3)</PresentationFormat>
  <Paragraphs>102</Paragraphs>
  <Slides>10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10</vt:i4>
      </vt:variant>
    </vt:vector>
  </HeadingPairs>
  <TitlesOfParts>
    <vt:vector size="11" baseType="lpstr">
      <vt:lpstr>Síť</vt:lpstr>
      <vt:lpstr>Prezentace aplikace PowerPoint</vt:lpstr>
      <vt:lpstr>Barvy na webových stránkách</vt:lpstr>
      <vt:lpstr>Barevné modely pro web</vt:lpstr>
      <vt:lpstr>RGB model</vt:lpstr>
      <vt:lpstr>Aditivní skládání barev (RGB)</vt:lpstr>
      <vt:lpstr>Pravidla pro používání barev</vt:lpstr>
      <vt:lpstr>Zápis barev hexadecimálně</vt:lpstr>
      <vt:lpstr>Návrh barevného schématu</vt:lpstr>
      <vt:lpstr>Generátor barevných schémat</vt:lpstr>
      <vt:lpstr>Internetové zdroje</vt:lpstr>
    </vt:vector>
  </TitlesOfParts>
  <Company>KSVI MFF UK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Počítačová grafika</dc:title>
  <dc:creator>Pelikanova</dc:creator>
  <cp:lastModifiedBy>Lucie Pelikánová</cp:lastModifiedBy>
  <cp:revision>72</cp:revision>
  <cp:lastPrinted>2002-11-27T19:17:06Z</cp:lastPrinted>
  <dcterms:created xsi:type="dcterms:W3CDTF">2001-11-10T19:46:46Z</dcterms:created>
  <dcterms:modified xsi:type="dcterms:W3CDTF">2013-11-18T23:17:27Z</dcterms:modified>
</cp:coreProperties>
</file>