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73" r:id="rId2"/>
    <p:sldId id="291" r:id="rId3"/>
    <p:sldId id="293" r:id="rId4"/>
    <p:sldId id="294" r:id="rId5"/>
    <p:sldId id="292" r:id="rId6"/>
    <p:sldId id="295" r:id="rId7"/>
    <p:sldId id="283" r:id="rId8"/>
    <p:sldId id="284" r:id="rId9"/>
    <p:sldId id="285" r:id="rId10"/>
    <p:sldId id="296" r:id="rId11"/>
    <p:sldId id="29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73652701"/>
              </p:ext>
            </p:extLst>
          </p:nvPr>
        </p:nvGraphicFramePr>
        <p:xfrm>
          <a:off x="323850" y="1844675"/>
          <a:ext cx="8496300" cy="4683127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4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Další mezinárodní organizace – Lékaři </a:t>
                      </a:r>
                      <a:r>
                        <a:rPr kumimoji="0" lang="cs-CZ" sz="3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bez hranic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OPVK_1.5_DUM_III/2_OBN_K048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048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se vznikem a činností mezinárodní organizace Lékaři bez hranic.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Lékaři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bez hranic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Založení a stručná historie organizace, financování,</a:t>
            </a:r>
          </a:p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historie pomoci, násilí vůči členům MSF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Lékaři bez hranic (MSF)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humanitární nezisková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organizace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projekty ve válkami sužovaných oblastech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 rozvojových zemích, které čelí endemiím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založena1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971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zakladatel Bernard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Kouchner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Nobelova cena za mír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Cena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Indiry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Gándhíové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Vznik organizace a její působení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založena skupinou francouzských l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ékařů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novinářů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reakce na nigerijskou občanskou válku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Hlavní myšlenka: „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Každý člověk má právo </a:t>
            </a:r>
            <a:br>
              <a:rPr lang="cs-CZ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na poskytnutí lékařské péče bez ohledu </a:t>
            </a:r>
            <a:br>
              <a:rPr lang="cs-CZ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na rasu, náboženské vyznání či politické přesvědčení.</a:t>
            </a:r>
            <a:br>
              <a:rPr lang="cs-CZ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Potřeby člověka jsou nadřazeny hranicím země.“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mezinárodní výbor sídlí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Ženevě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organizováni ve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 sekcích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ročně je na projekty přijato okolo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3000 lékařů, sester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porodních asistentek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logistiků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organizaci pracuje asi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1000 stálých zaměstnanců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(nábor dobrovolníků, finance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mediální vztahy)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soukromí dárci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tvoří asi 80% zdrojů organizace, zbytek tvoří vládní a firemní dary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průměrný roční rozpočet tvoří asi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400 milionů amerických dolarů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jednání  MSF nepodléhá žádným politickým, náboženským či ekonomickým zájmům (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nezávislá a nestranná pomoc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organizace aktivně poskytuje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zdravotní péči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lékařské zaškolení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obyvatelstvo ve více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než 70 zemích světa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33265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Historie pomoci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1972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Managua (Nikaragua) - zemětřesení,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zahynulo 30 000 lidí 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1974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Honduras, hurikán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Fifi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následné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záplavy, zemřely tisíce lidí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1974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první dlouhodobá mise Lékařů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bez hranic 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1975-1979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 kapitulaci Jižního Vietnamu emigrace milionů Kambodžanů  do Thajska, MSF zakládá první uprchlické tábory v Thajsku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1989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Vietnam se stáhl z Kambodži, zahájena dlouhodobá mise na pomoc přeživším masového zabíjení a na znovuvybudování kambodžského zdravotnického systému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1976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Libanon, první mise ve válečné zóně, občanská válka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Násilí vůči pracovníkům MSF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únos 2 pracovníků MSF v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Kolumbii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Čečensku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propuštěni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Dagestán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únos koordinátora lékařů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MSF, propuštěn po 20 měsících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2004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Afghánistán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zastřeleno 5 pracovníků 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MSF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září 2013 - Sýrie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pracovníci vystaveni útokům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a zastrašování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Niger-centrum Lékařů bez hranic 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klavikova\Pictures\Maradi_aidecentre_Niger9aug2005_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060848"/>
            <a:ext cx="3451248" cy="3816424"/>
          </a:xfrm>
          <a:prstGeom prst="rect">
            <a:avLst/>
          </a:prstGeom>
          <a:noFill/>
        </p:spPr>
      </p:pic>
      <p:pic>
        <p:nvPicPr>
          <p:cNvPr id="1027" name="Picture 3" descr="C:\Users\klavikova\Pictures\images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2276872"/>
            <a:ext cx="4104456" cy="30963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Lékaři bez hranic.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24.9.2013].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Dostupné z http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://cs.wikipedia.org/wiki/L%C3%A9ka%C5%99i_bez_hranic#cite_note-3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Lékaři bez hranic: Matka s podvyživeným dítětem v centru Lékařů bez hranic v Nigeru. In: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encyclopedia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[online]. San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Francisco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(CA):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Foundation, 2001- [cit. 9.srpna 2005]. Dostupné z: http://cs.wikipedia.org/wiki/Soubor:Maradi_aidecentre_Niger9aug2005_3.jpg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Lékaři bez hranic zveřejnili Top 10 humanitárních krizí. [online]. [cit. 6.ledna 2010]. Dostupné z: http://zpravy.idnes.cz/lekari-bez-hranic-zverejnili-top-10-humanitarnich-krizi-pgj-/zahranicni.aspx?c=A100106_141049_zahranicni_ash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/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1301</TotalTime>
  <Words>418</Words>
  <Application>Microsoft Office PowerPoint</Application>
  <PresentationFormat>Předvádění na obrazovce (4:3)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Digitální učební materiál</vt:lpstr>
      <vt:lpstr>Lékaři bez hranic</vt:lpstr>
      <vt:lpstr> Lékaři bez hranic (MSF) </vt:lpstr>
      <vt:lpstr>Vznik organizace a její působení </vt:lpstr>
      <vt:lpstr>Snímek 5</vt:lpstr>
      <vt:lpstr>Snímek 6</vt:lpstr>
      <vt:lpstr>Historie pomoci</vt:lpstr>
      <vt:lpstr>Snímek 8</vt:lpstr>
      <vt:lpstr>Násilí vůči pracovníkům MSF</vt:lpstr>
      <vt:lpstr>Niger-centrum Lékařů bez hranic 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75</cp:revision>
  <dcterms:created xsi:type="dcterms:W3CDTF">2013-01-10T15:51:42Z</dcterms:created>
  <dcterms:modified xsi:type="dcterms:W3CDTF">2013-12-01T22:27:17Z</dcterms:modified>
</cp:coreProperties>
</file>