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65" r:id="rId6"/>
    <p:sldId id="258" r:id="rId7"/>
    <p:sldId id="259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60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8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6D9BF3E-5690-4081-829F-1707EFB0568C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DCC85BE-D53F-43ED-B14C-BC2C1FCF203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G_5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Pythagorova věta – slovní úlohy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63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využitím Pythagorovy věty ve slovních úlohách.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výkladu. Náčrty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81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Pythagorova věta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3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124744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Urči velikost výsledné síly: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971600" y="2348880"/>
            <a:ext cx="324036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899592" y="2384884"/>
            <a:ext cx="144016" cy="26282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1699903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25 N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3429000"/>
            <a:ext cx="8640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= 30N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971600" y="2384884"/>
            <a:ext cx="3240360" cy="26282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971600" y="2384884"/>
            <a:ext cx="3240360" cy="2628292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91780" y="317581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164796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b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c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292494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30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c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364444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39 N = c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5517232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Výsledná síla je 39 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3717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kolik metrů si zkrátí Pavel cestu kolem obdélníkového trávníku délky 26m, půjde-li zkratkou po úhlopříčce dlouhé 30m?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755576" y="2204864"/>
            <a:ext cx="2232248" cy="100811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2204864"/>
            <a:ext cx="2232248" cy="1008112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15616" y="1809452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26m</a:t>
            </a:r>
          </a:p>
          <a:p>
            <a:r>
              <a:rPr lang="cs-CZ" sz="2800" dirty="0" smtClean="0"/>
              <a:t>     30m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2204864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baseline="30000" dirty="0"/>
              <a:t>2</a:t>
            </a:r>
            <a:r>
              <a:rPr lang="cs-CZ" sz="2800" dirty="0"/>
              <a:t> 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2763559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26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30</a:t>
            </a:r>
            <a:r>
              <a:rPr lang="cs-CZ" sz="2800" baseline="30000" dirty="0" smtClean="0"/>
              <a:t>2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335699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= 15m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3926827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26 + 15 = 41 m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4579779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41 – 30 = 11 m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580526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Pavel ušetří 11 m chůze.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5378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Zahrada má tvar pravoúhlého trojúhelníku s kratšími stranami o délce 125m a 237m. Kolik metrů pletiva bude potřeba na její oplocení?</a:t>
            </a:r>
          </a:p>
        </p:txBody>
      </p:sp>
      <p:sp>
        <p:nvSpPr>
          <p:cNvPr id="3" name="Pravoúhlý trojúhelník 2"/>
          <p:cNvSpPr/>
          <p:nvPr/>
        </p:nvSpPr>
        <p:spPr>
          <a:xfrm>
            <a:off x="1259632" y="2880518"/>
            <a:ext cx="2088232" cy="112454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5488" y="3052117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125m</a:t>
            </a:r>
          </a:p>
          <a:p>
            <a:endParaRPr lang="cs-CZ" sz="2800" dirty="0"/>
          </a:p>
          <a:p>
            <a:r>
              <a:rPr lang="cs-CZ" sz="2800" dirty="0" smtClean="0"/>
              <a:t>               237m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880518"/>
            <a:ext cx="30963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</a:t>
            </a:r>
            <a:endParaRPr lang="cs-CZ" sz="2800" dirty="0"/>
          </a:p>
          <a:p>
            <a:r>
              <a:rPr lang="cs-CZ" sz="2800" dirty="0" smtClean="0"/>
              <a:t>125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237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c</a:t>
            </a:r>
            <a:r>
              <a:rPr lang="cs-CZ" sz="2800" baseline="30000" dirty="0"/>
              <a:t>2</a:t>
            </a:r>
            <a:endParaRPr lang="cs-CZ" sz="2800" dirty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3748271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268 m = 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451354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a + b + 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11160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125 + 237 + 268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634826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630 m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5633762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oplocení potřebujeme 630 m pletiva.</a:t>
            </a:r>
            <a:endParaRPr lang="cs-CZ" sz="2800" dirty="0"/>
          </a:p>
        </p:txBody>
      </p:sp>
      <p:pic>
        <p:nvPicPr>
          <p:cNvPr id="1030" name="Picture 6" descr="C:\Users\Irena\AppData\Local\Microsoft\Windows\Temporary Internet Files\Content.IE5\3A70PQHU\MC9002978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19730"/>
            <a:ext cx="1368152" cy="127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03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Kruhový stolek o průměru 90cm pokrývá čtvercový ubrus o straně 1,5m. Dosahuje přesahující cíp ubrusu až na zem při výšce stolku 80 cm?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2564904"/>
            <a:ext cx="1944216" cy="194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331640" y="2997072"/>
            <a:ext cx="1080120" cy="10800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>
            <a:off x="1871700" y="2997072"/>
            <a:ext cx="0" cy="108000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871700" y="327529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cm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5231" y="214969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1,5 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08113" y="3037627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</a:t>
            </a:r>
            <a:endParaRPr lang="cs-CZ" sz="2800" dirty="0"/>
          </a:p>
          <a:p>
            <a:r>
              <a:rPr lang="cs-CZ" sz="2800" dirty="0" smtClean="0"/>
              <a:t>1,5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1,5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c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72514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2,12 m = c</a:t>
            </a:r>
            <a:endParaRPr lang="cs-CZ" sz="28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899592" y="2564904"/>
            <a:ext cx="1944216" cy="1944000"/>
          </a:xfrm>
          <a:prstGeom prst="straightConnector1">
            <a:avLst/>
          </a:prstGeom>
          <a:ln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835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9592" y="2564904"/>
            <a:ext cx="1944216" cy="194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331640" y="2997072"/>
            <a:ext cx="1080120" cy="10800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>
            <a:off x="1871700" y="2997072"/>
            <a:ext cx="0" cy="108000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871700" y="327529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cm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5231" y="214969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1,5 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2672919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204168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212 – 90 = 122cm</a:t>
            </a:r>
            <a:endParaRPr lang="cs-CZ" sz="28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899592" y="2564904"/>
            <a:ext cx="1944216" cy="1944000"/>
          </a:xfrm>
          <a:prstGeom prst="straightConnector1">
            <a:avLst/>
          </a:prstGeom>
          <a:ln w="28575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01770" y="3933056"/>
            <a:ext cx="1134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2,12m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1268760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2,12 m =212 cm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301368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122 : 2 = 61 cm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3928151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– 61 = 19 cm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5231" y="5373216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Ubrus bude 19 cm nad zemí, až na zem nedostane.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8378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971550" y="981075"/>
            <a:ext cx="66246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898259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236</TotalTime>
  <Words>331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Prezentace aplikace PowerPoint</vt:lpstr>
      <vt:lpstr>Pythagorova věta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Irena</cp:lastModifiedBy>
  <cp:revision>12</cp:revision>
  <dcterms:created xsi:type="dcterms:W3CDTF">2013-10-03T05:26:05Z</dcterms:created>
  <dcterms:modified xsi:type="dcterms:W3CDTF">2013-11-06T11:37:35Z</dcterms:modified>
</cp:coreProperties>
</file>