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3"/>
  </p:notesMasterIdLst>
  <p:sldIdLst>
    <p:sldId id="265" r:id="rId2"/>
    <p:sldId id="264" r:id="rId3"/>
    <p:sldId id="256" r:id="rId4"/>
    <p:sldId id="257" r:id="rId5"/>
    <p:sldId id="258" r:id="rId6"/>
    <p:sldId id="263" r:id="rId7"/>
    <p:sldId id="259" r:id="rId8"/>
    <p:sldId id="260" r:id="rId9"/>
    <p:sldId id="261" r:id="rId10"/>
    <p:sldId id="266" r:id="rId11"/>
    <p:sldId id="262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560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92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3888ABB-8A4F-4A2A-9C58-A217B3632942}" type="doc">
      <dgm:prSet loTypeId="urn:microsoft.com/office/officeart/2005/8/layout/vList2" loCatId="list" qsTypeId="urn:microsoft.com/office/officeart/2005/8/quickstyle/simple5" qsCatId="simple" csTypeId="urn:microsoft.com/office/officeart/2005/8/colors/accent1_2" csCatId="accent1"/>
      <dgm:spPr/>
      <dgm:t>
        <a:bodyPr/>
        <a:lstStyle/>
        <a:p>
          <a:endParaRPr lang="cs-CZ"/>
        </a:p>
      </dgm:t>
    </dgm:pt>
    <dgm:pt modelId="{8C89EE90-9CCB-4F31-97A8-8BFD5766DE02}">
      <dgm:prSet custT="1"/>
      <dgm:spPr/>
      <dgm:t>
        <a:bodyPr/>
        <a:lstStyle/>
        <a:p>
          <a:pPr rtl="0"/>
          <a:r>
            <a:rPr lang="cs-CZ" sz="2800" dirty="0" smtClean="0"/>
            <a:t>0 společných bodů</a:t>
          </a:r>
          <a:endParaRPr lang="cs-CZ" sz="2800" dirty="0"/>
        </a:p>
      </dgm:t>
    </dgm:pt>
    <dgm:pt modelId="{56419BB8-748A-4157-97AE-1AA23A8BA287}" type="parTrans" cxnId="{96B4294C-503C-4DD2-9D8E-A4EBFA97DA50}">
      <dgm:prSet/>
      <dgm:spPr/>
      <dgm:t>
        <a:bodyPr/>
        <a:lstStyle/>
        <a:p>
          <a:endParaRPr lang="cs-CZ"/>
        </a:p>
      </dgm:t>
    </dgm:pt>
    <dgm:pt modelId="{8C8969B3-ACEF-411C-843F-14F9E358B0A0}" type="sibTrans" cxnId="{96B4294C-503C-4DD2-9D8E-A4EBFA97DA50}">
      <dgm:prSet/>
      <dgm:spPr/>
      <dgm:t>
        <a:bodyPr/>
        <a:lstStyle/>
        <a:p>
          <a:endParaRPr lang="cs-CZ"/>
        </a:p>
      </dgm:t>
    </dgm:pt>
    <dgm:pt modelId="{5C0F1815-2B19-44B6-A20D-F183A531D4DB}" type="pres">
      <dgm:prSet presAssocID="{73888ABB-8A4F-4A2A-9C58-A217B363294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EED82666-DEF3-41A7-9550-28684BC55998}" type="pres">
      <dgm:prSet presAssocID="{8C89EE90-9CCB-4F31-97A8-8BFD5766DE02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25F4889-EB8B-413F-9AAC-884F48010D3A}" type="presOf" srcId="{73888ABB-8A4F-4A2A-9C58-A217B3632942}" destId="{5C0F1815-2B19-44B6-A20D-F183A531D4DB}" srcOrd="0" destOrd="0" presId="urn:microsoft.com/office/officeart/2005/8/layout/vList2"/>
    <dgm:cxn modelId="{96B4294C-503C-4DD2-9D8E-A4EBFA97DA50}" srcId="{73888ABB-8A4F-4A2A-9C58-A217B3632942}" destId="{8C89EE90-9CCB-4F31-97A8-8BFD5766DE02}" srcOrd="0" destOrd="0" parTransId="{56419BB8-748A-4157-97AE-1AA23A8BA287}" sibTransId="{8C8969B3-ACEF-411C-843F-14F9E358B0A0}"/>
    <dgm:cxn modelId="{A30C79AA-6185-4BB7-931B-85AC0434DC85}" type="presOf" srcId="{8C89EE90-9CCB-4F31-97A8-8BFD5766DE02}" destId="{EED82666-DEF3-41A7-9550-28684BC55998}" srcOrd="0" destOrd="0" presId="urn:microsoft.com/office/officeart/2005/8/layout/vList2"/>
    <dgm:cxn modelId="{781BBD46-1842-4E5B-896C-C54002129A6B}" type="presParOf" srcId="{5C0F1815-2B19-44B6-A20D-F183A531D4DB}" destId="{EED82666-DEF3-41A7-9550-28684BC5599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AABB0F9-3F8F-4991-A5C1-EF5A8EE40B37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8D7C110-9F3A-4767-A48D-F13A42FEBA7A}">
      <dgm:prSet custT="1"/>
      <dgm:spPr/>
      <dgm:t>
        <a:bodyPr/>
        <a:lstStyle/>
        <a:p>
          <a:pPr rtl="0"/>
          <a:r>
            <a:rPr lang="cs-CZ" sz="2800" dirty="0" smtClean="0"/>
            <a:t>Kružnice leží vně sebe, nedotýkají se.</a:t>
          </a:r>
          <a:endParaRPr lang="cs-CZ" sz="2800" dirty="0"/>
        </a:p>
      </dgm:t>
    </dgm:pt>
    <dgm:pt modelId="{972609D4-C1DA-49F3-A986-570979653F56}" type="parTrans" cxnId="{EAE0FBD2-6A4F-4B89-AB5A-F6B77F6AD180}">
      <dgm:prSet/>
      <dgm:spPr/>
      <dgm:t>
        <a:bodyPr/>
        <a:lstStyle/>
        <a:p>
          <a:endParaRPr lang="cs-CZ"/>
        </a:p>
      </dgm:t>
    </dgm:pt>
    <dgm:pt modelId="{6FF1847F-816F-4D5D-8FF9-83705F9F9F34}" type="sibTrans" cxnId="{EAE0FBD2-6A4F-4B89-AB5A-F6B77F6AD180}">
      <dgm:prSet/>
      <dgm:spPr/>
      <dgm:t>
        <a:bodyPr/>
        <a:lstStyle/>
        <a:p>
          <a:endParaRPr lang="cs-CZ"/>
        </a:p>
      </dgm:t>
    </dgm:pt>
    <dgm:pt modelId="{C905490A-3D66-488B-8BA3-A0E05D623819}" type="pres">
      <dgm:prSet presAssocID="{9AABB0F9-3F8F-4991-A5C1-EF5A8EE40B3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67234E9B-D4FF-4849-A024-5CFF02760EC1}" type="pres">
      <dgm:prSet presAssocID="{48D7C110-9F3A-4767-A48D-F13A42FEBA7A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CB6A556-9200-404D-9A60-0DB9C52E2FBB}" type="presOf" srcId="{48D7C110-9F3A-4767-A48D-F13A42FEBA7A}" destId="{67234E9B-D4FF-4849-A024-5CFF02760EC1}" srcOrd="0" destOrd="0" presId="urn:microsoft.com/office/officeart/2005/8/layout/vList2"/>
    <dgm:cxn modelId="{EAE0FBD2-6A4F-4B89-AB5A-F6B77F6AD180}" srcId="{9AABB0F9-3F8F-4991-A5C1-EF5A8EE40B37}" destId="{48D7C110-9F3A-4767-A48D-F13A42FEBA7A}" srcOrd="0" destOrd="0" parTransId="{972609D4-C1DA-49F3-A986-570979653F56}" sibTransId="{6FF1847F-816F-4D5D-8FF9-83705F9F9F34}"/>
    <dgm:cxn modelId="{56CD6C41-2D0F-4286-98CF-86E7654F6299}" type="presOf" srcId="{9AABB0F9-3F8F-4991-A5C1-EF5A8EE40B37}" destId="{C905490A-3D66-488B-8BA3-A0E05D623819}" srcOrd="0" destOrd="0" presId="urn:microsoft.com/office/officeart/2005/8/layout/vList2"/>
    <dgm:cxn modelId="{3AFB6D5A-ED0D-47F3-9746-F02EC736F939}" type="presParOf" srcId="{C905490A-3D66-488B-8BA3-A0E05D623819}" destId="{67234E9B-D4FF-4849-A024-5CFF02760EC1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F136F34-1884-4506-9B3E-C522B989C908}" type="doc">
      <dgm:prSet loTypeId="urn:microsoft.com/office/officeart/2005/8/layout/vList2" loCatId="list" qsTypeId="urn:microsoft.com/office/officeart/2005/8/quickstyle/simple5" qsCatId="simple" csTypeId="urn:microsoft.com/office/officeart/2005/8/colors/accent0_3" csCatId="mainScheme"/>
      <dgm:spPr/>
      <dgm:t>
        <a:bodyPr/>
        <a:lstStyle/>
        <a:p>
          <a:endParaRPr lang="cs-CZ"/>
        </a:p>
      </dgm:t>
    </dgm:pt>
    <dgm:pt modelId="{E9C795C5-BDB6-428F-96A4-3A94E3BB20E4}">
      <dgm:prSet/>
      <dgm:spPr/>
      <dgm:t>
        <a:bodyPr/>
        <a:lstStyle/>
        <a:p>
          <a:pPr rtl="0"/>
          <a:r>
            <a:rPr lang="cs-CZ" smtClean="0"/>
            <a:t>Kružnice leží uvnitř sebe, nedotýkají se.</a:t>
          </a:r>
          <a:endParaRPr lang="cs-CZ"/>
        </a:p>
      </dgm:t>
    </dgm:pt>
    <dgm:pt modelId="{EBCE3E95-2C0C-4D3E-883F-CD58D0577191}" type="parTrans" cxnId="{FDC5ED06-0FE9-4E14-9AFA-FD83B2B0D3F7}">
      <dgm:prSet/>
      <dgm:spPr/>
      <dgm:t>
        <a:bodyPr/>
        <a:lstStyle/>
        <a:p>
          <a:endParaRPr lang="cs-CZ"/>
        </a:p>
      </dgm:t>
    </dgm:pt>
    <dgm:pt modelId="{F14E6FDF-0374-466D-880C-378196176D47}" type="sibTrans" cxnId="{FDC5ED06-0FE9-4E14-9AFA-FD83B2B0D3F7}">
      <dgm:prSet/>
      <dgm:spPr/>
      <dgm:t>
        <a:bodyPr/>
        <a:lstStyle/>
        <a:p>
          <a:endParaRPr lang="cs-CZ"/>
        </a:p>
      </dgm:t>
    </dgm:pt>
    <dgm:pt modelId="{8A9B87B5-7AF1-4DA9-8A1E-8ABEA4FE9531}" type="pres">
      <dgm:prSet presAssocID="{7F136F34-1884-4506-9B3E-C522B989C90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D094C1A-A26D-48EA-A511-DC389E4EC057}" type="pres">
      <dgm:prSet presAssocID="{E9C795C5-BDB6-428F-96A4-3A94E3BB20E4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967A4FB-110C-44C9-A1BA-59197BD3DE2A}" type="presOf" srcId="{E9C795C5-BDB6-428F-96A4-3A94E3BB20E4}" destId="{7D094C1A-A26D-48EA-A511-DC389E4EC057}" srcOrd="0" destOrd="0" presId="urn:microsoft.com/office/officeart/2005/8/layout/vList2"/>
    <dgm:cxn modelId="{AC693BB7-5721-433E-AA1E-9CBB6E1CA621}" type="presOf" srcId="{7F136F34-1884-4506-9B3E-C522B989C908}" destId="{8A9B87B5-7AF1-4DA9-8A1E-8ABEA4FE9531}" srcOrd="0" destOrd="0" presId="urn:microsoft.com/office/officeart/2005/8/layout/vList2"/>
    <dgm:cxn modelId="{FDC5ED06-0FE9-4E14-9AFA-FD83B2B0D3F7}" srcId="{7F136F34-1884-4506-9B3E-C522B989C908}" destId="{E9C795C5-BDB6-428F-96A4-3A94E3BB20E4}" srcOrd="0" destOrd="0" parTransId="{EBCE3E95-2C0C-4D3E-883F-CD58D0577191}" sibTransId="{F14E6FDF-0374-466D-880C-378196176D47}"/>
    <dgm:cxn modelId="{72DDAB46-8583-4866-8E25-DBF6389C2E0B}" type="presParOf" srcId="{8A9B87B5-7AF1-4DA9-8A1E-8ABEA4FE9531}" destId="{7D094C1A-A26D-48EA-A511-DC389E4EC05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3A87F4A-D13A-49B5-A996-E474546DC2F0}" type="doc">
      <dgm:prSet loTypeId="urn:microsoft.com/office/officeart/2005/8/layout/vList2" loCatId="list" qsTypeId="urn:microsoft.com/office/officeart/2005/8/quickstyle/simple4" qsCatId="simple" csTypeId="urn:microsoft.com/office/officeart/2005/8/colors/accent1_2" csCatId="accent1"/>
      <dgm:spPr/>
      <dgm:t>
        <a:bodyPr/>
        <a:lstStyle/>
        <a:p>
          <a:endParaRPr lang="cs-CZ"/>
        </a:p>
      </dgm:t>
    </dgm:pt>
    <dgm:pt modelId="{4490E0C0-8A6C-4584-BABC-FD01B32D1C71}">
      <dgm:prSet/>
      <dgm:spPr/>
      <dgm:t>
        <a:bodyPr/>
        <a:lstStyle/>
        <a:p>
          <a:pPr rtl="0"/>
          <a:r>
            <a:rPr lang="cs-CZ" dirty="0" smtClean="0"/>
            <a:t>0 společných bodů</a:t>
          </a:r>
          <a:endParaRPr lang="cs-CZ" dirty="0"/>
        </a:p>
      </dgm:t>
    </dgm:pt>
    <dgm:pt modelId="{7F8186F6-D577-4D29-A6FF-8F882FBCC503}" type="parTrans" cxnId="{F24DF308-2AE8-4B19-8F40-CA757765A8BC}">
      <dgm:prSet/>
      <dgm:spPr/>
      <dgm:t>
        <a:bodyPr/>
        <a:lstStyle/>
        <a:p>
          <a:endParaRPr lang="cs-CZ"/>
        </a:p>
      </dgm:t>
    </dgm:pt>
    <dgm:pt modelId="{F11A9EEC-0641-4FF6-B3FC-97ECE0276A61}" type="sibTrans" cxnId="{F24DF308-2AE8-4B19-8F40-CA757765A8BC}">
      <dgm:prSet/>
      <dgm:spPr/>
      <dgm:t>
        <a:bodyPr/>
        <a:lstStyle/>
        <a:p>
          <a:endParaRPr lang="cs-CZ"/>
        </a:p>
      </dgm:t>
    </dgm:pt>
    <dgm:pt modelId="{00F3198C-2F0C-4CC8-B04C-BF6A83BC8C74}" type="pres">
      <dgm:prSet presAssocID="{03A87F4A-D13A-49B5-A996-E474546DC2F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B67EFB8-0DAF-477D-9E54-E918A35883AC}" type="pres">
      <dgm:prSet presAssocID="{4490E0C0-8A6C-4584-BABC-FD01B32D1C71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24DF308-2AE8-4B19-8F40-CA757765A8BC}" srcId="{03A87F4A-D13A-49B5-A996-E474546DC2F0}" destId="{4490E0C0-8A6C-4584-BABC-FD01B32D1C71}" srcOrd="0" destOrd="0" parTransId="{7F8186F6-D577-4D29-A6FF-8F882FBCC503}" sibTransId="{F11A9EEC-0641-4FF6-B3FC-97ECE0276A61}"/>
    <dgm:cxn modelId="{287AB6A1-188C-4A7D-9EF5-29F598AE0DEC}" type="presOf" srcId="{4490E0C0-8A6C-4584-BABC-FD01B32D1C71}" destId="{BB67EFB8-0DAF-477D-9E54-E918A35883AC}" srcOrd="0" destOrd="0" presId="urn:microsoft.com/office/officeart/2005/8/layout/vList2"/>
    <dgm:cxn modelId="{EAD279F0-AF4F-421B-892B-F69DF8DCF8EB}" type="presOf" srcId="{03A87F4A-D13A-49B5-A996-E474546DC2F0}" destId="{00F3198C-2F0C-4CC8-B04C-BF6A83BC8C74}" srcOrd="0" destOrd="0" presId="urn:microsoft.com/office/officeart/2005/8/layout/vList2"/>
    <dgm:cxn modelId="{C822B6DA-BF67-4D6B-A532-682078F94DDC}" type="presParOf" srcId="{00F3198C-2F0C-4CC8-B04C-BF6A83BC8C74}" destId="{BB67EFB8-0DAF-477D-9E54-E918A35883A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0F85CB7-DB2A-452B-B034-05E01D455436}" type="doc">
      <dgm:prSet loTypeId="urn:microsoft.com/office/officeart/2005/8/layout/vList2" loCatId="list" qsTypeId="urn:microsoft.com/office/officeart/2005/8/quickstyle/simple5" qsCatId="simple" csTypeId="urn:microsoft.com/office/officeart/2005/8/colors/accent1_3" csCatId="accent1" phldr="1"/>
      <dgm:spPr/>
      <dgm:t>
        <a:bodyPr/>
        <a:lstStyle/>
        <a:p>
          <a:endParaRPr lang="cs-CZ"/>
        </a:p>
      </dgm:t>
    </dgm:pt>
    <dgm:pt modelId="{B290551C-6806-4C34-BE98-1B4CE73B128B}">
      <dgm:prSet custT="1"/>
      <dgm:spPr/>
      <dgm:t>
        <a:bodyPr/>
        <a:lstStyle/>
        <a:p>
          <a:pPr rtl="0"/>
          <a:r>
            <a:rPr lang="cs-CZ" sz="2800" dirty="0" smtClean="0"/>
            <a:t>Kružnice soustředné</a:t>
          </a:r>
          <a:endParaRPr lang="cs-CZ" sz="2800" dirty="0"/>
        </a:p>
      </dgm:t>
    </dgm:pt>
    <dgm:pt modelId="{A77818AA-FE31-48C2-AA21-2390AD3AB618}" type="parTrans" cxnId="{545F255D-CD5F-4003-A6A9-9F1C81A5F66A}">
      <dgm:prSet/>
      <dgm:spPr/>
      <dgm:t>
        <a:bodyPr/>
        <a:lstStyle/>
        <a:p>
          <a:endParaRPr lang="cs-CZ"/>
        </a:p>
      </dgm:t>
    </dgm:pt>
    <dgm:pt modelId="{FC197E37-15CC-4085-BFCB-DEFFF894003C}" type="sibTrans" cxnId="{545F255D-CD5F-4003-A6A9-9F1C81A5F66A}">
      <dgm:prSet/>
      <dgm:spPr/>
      <dgm:t>
        <a:bodyPr/>
        <a:lstStyle/>
        <a:p>
          <a:endParaRPr lang="cs-CZ"/>
        </a:p>
      </dgm:t>
    </dgm:pt>
    <dgm:pt modelId="{B5A0D26F-31F0-4AB5-BD6C-A7A314F4D6C9}" type="pres">
      <dgm:prSet presAssocID="{40F85CB7-DB2A-452B-B034-05E01D45543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E9BDCF0B-D5E2-4A07-9CFF-B1A27E6F8ED5}" type="pres">
      <dgm:prSet presAssocID="{B290551C-6806-4C34-BE98-1B4CE73B128B}" presName="parentText" presStyleLbl="node1" presStyleIdx="0" presStyleCnt="1" custScaleY="165952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5B97292-99BA-4959-A074-16CC0336A884}" type="presOf" srcId="{40F85CB7-DB2A-452B-B034-05E01D455436}" destId="{B5A0D26F-31F0-4AB5-BD6C-A7A314F4D6C9}" srcOrd="0" destOrd="0" presId="urn:microsoft.com/office/officeart/2005/8/layout/vList2"/>
    <dgm:cxn modelId="{545F255D-CD5F-4003-A6A9-9F1C81A5F66A}" srcId="{40F85CB7-DB2A-452B-B034-05E01D455436}" destId="{B290551C-6806-4C34-BE98-1B4CE73B128B}" srcOrd="0" destOrd="0" parTransId="{A77818AA-FE31-48C2-AA21-2390AD3AB618}" sibTransId="{FC197E37-15CC-4085-BFCB-DEFFF894003C}"/>
    <dgm:cxn modelId="{588764CD-B180-4D1B-80D1-9C7CBC536D10}" type="presOf" srcId="{B290551C-6806-4C34-BE98-1B4CE73B128B}" destId="{E9BDCF0B-D5E2-4A07-9CFF-B1A27E6F8ED5}" srcOrd="0" destOrd="0" presId="urn:microsoft.com/office/officeart/2005/8/layout/vList2"/>
    <dgm:cxn modelId="{A75AF250-5822-4DBC-A5EA-3BF9F9046140}" type="presParOf" srcId="{B5A0D26F-31F0-4AB5-BD6C-A7A314F4D6C9}" destId="{E9BDCF0B-D5E2-4A07-9CFF-B1A27E6F8ED5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E848F65-13DE-4330-8974-8E769A60CAAF}" type="doc">
      <dgm:prSet loTypeId="urn:microsoft.com/office/officeart/2005/8/layout/vList2" loCatId="list" qsTypeId="urn:microsoft.com/office/officeart/2005/8/quickstyle/simple3" qsCatId="simple" csTypeId="urn:microsoft.com/office/officeart/2005/8/colors/accent2_5" csCatId="accent2" phldr="1"/>
      <dgm:spPr/>
      <dgm:t>
        <a:bodyPr/>
        <a:lstStyle/>
        <a:p>
          <a:endParaRPr lang="cs-CZ"/>
        </a:p>
      </dgm:t>
    </dgm:pt>
    <dgm:pt modelId="{424473A5-EA80-45A5-B081-B13F6C670C72}">
      <dgm:prSet custT="1"/>
      <dgm:spPr/>
      <dgm:t>
        <a:bodyPr/>
        <a:lstStyle/>
        <a:p>
          <a:pPr rtl="0"/>
          <a:r>
            <a:rPr lang="cs-CZ" sz="2800" dirty="0" smtClean="0"/>
            <a:t>0 společných bodů, společný střed</a:t>
          </a:r>
          <a:endParaRPr lang="cs-CZ" sz="2800" dirty="0"/>
        </a:p>
      </dgm:t>
    </dgm:pt>
    <dgm:pt modelId="{FBC11808-75D5-4432-9194-741274E909E1}" type="parTrans" cxnId="{8D415D54-52DE-4EDF-85BC-38F7D1E346D8}">
      <dgm:prSet/>
      <dgm:spPr/>
      <dgm:t>
        <a:bodyPr/>
        <a:lstStyle/>
        <a:p>
          <a:endParaRPr lang="cs-CZ"/>
        </a:p>
      </dgm:t>
    </dgm:pt>
    <dgm:pt modelId="{F010FF60-2325-4325-B75A-2A2F650BEDFB}" type="sibTrans" cxnId="{8D415D54-52DE-4EDF-85BC-38F7D1E346D8}">
      <dgm:prSet/>
      <dgm:spPr/>
      <dgm:t>
        <a:bodyPr/>
        <a:lstStyle/>
        <a:p>
          <a:endParaRPr lang="cs-CZ"/>
        </a:p>
      </dgm:t>
    </dgm:pt>
    <dgm:pt modelId="{F6948A02-05ED-4634-93C9-B72B81D0D5FD}" type="pres">
      <dgm:prSet presAssocID="{3E848F65-13DE-4330-8974-8E769A60CAA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4FEF65E-8B4A-498C-B348-80BB04B12A0D}" type="pres">
      <dgm:prSet presAssocID="{424473A5-EA80-45A5-B081-B13F6C670C72}" presName="parentText" presStyleLbl="node1" presStyleIdx="0" presStyleCnt="1" custScaleY="106475" custLinFactNeighborX="172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A8EFBB4-1F90-4D6E-B87B-B5051AA9F19F}" type="presOf" srcId="{3E848F65-13DE-4330-8974-8E769A60CAAF}" destId="{F6948A02-05ED-4634-93C9-B72B81D0D5FD}" srcOrd="0" destOrd="0" presId="urn:microsoft.com/office/officeart/2005/8/layout/vList2"/>
    <dgm:cxn modelId="{64E69156-F9E2-4A4A-AF3D-579F3BE66FD6}" type="presOf" srcId="{424473A5-EA80-45A5-B081-B13F6C670C72}" destId="{34FEF65E-8B4A-498C-B348-80BB04B12A0D}" srcOrd="0" destOrd="0" presId="urn:microsoft.com/office/officeart/2005/8/layout/vList2"/>
    <dgm:cxn modelId="{8D415D54-52DE-4EDF-85BC-38F7D1E346D8}" srcId="{3E848F65-13DE-4330-8974-8E769A60CAAF}" destId="{424473A5-EA80-45A5-B081-B13F6C670C72}" srcOrd="0" destOrd="0" parTransId="{FBC11808-75D5-4432-9194-741274E909E1}" sibTransId="{F010FF60-2325-4325-B75A-2A2F650BEDFB}"/>
    <dgm:cxn modelId="{C47CF4F3-F2EA-489F-9B7F-0C3A234133D2}" type="presParOf" srcId="{F6948A02-05ED-4634-93C9-B72B81D0D5FD}" destId="{34FEF65E-8B4A-498C-B348-80BB04B12A0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8A15BE0-23A1-4D2C-8813-B91866BC4888}" type="doc">
      <dgm:prSet loTypeId="urn:microsoft.com/office/officeart/2005/8/layout/vList2" loCatId="list" qsTypeId="urn:microsoft.com/office/officeart/2005/8/quickstyle/simple5" qsCatId="simple" csTypeId="urn:microsoft.com/office/officeart/2005/8/colors/accent1_4" csCatId="accent1"/>
      <dgm:spPr/>
      <dgm:t>
        <a:bodyPr/>
        <a:lstStyle/>
        <a:p>
          <a:endParaRPr lang="cs-CZ"/>
        </a:p>
      </dgm:t>
    </dgm:pt>
    <dgm:pt modelId="{0F1FE6CA-356D-4323-808F-BFF75BB116FB}">
      <dgm:prSet/>
      <dgm:spPr/>
      <dgm:t>
        <a:bodyPr/>
        <a:lstStyle/>
        <a:p>
          <a:pPr rtl="0"/>
          <a:r>
            <a:rPr lang="cs-CZ" smtClean="0"/>
            <a:t>Kružnice se dotýkají – vnější dotyk</a:t>
          </a:r>
          <a:endParaRPr lang="cs-CZ"/>
        </a:p>
      </dgm:t>
    </dgm:pt>
    <dgm:pt modelId="{A0FBEE23-5EFC-4113-9A2B-317BC7DFEF66}" type="parTrans" cxnId="{A274FAD8-15EF-4A3D-8018-F2C2499B0B8B}">
      <dgm:prSet/>
      <dgm:spPr/>
      <dgm:t>
        <a:bodyPr/>
        <a:lstStyle/>
        <a:p>
          <a:endParaRPr lang="cs-CZ"/>
        </a:p>
      </dgm:t>
    </dgm:pt>
    <dgm:pt modelId="{3D3CDB19-49FC-4931-88B2-C2CFAA2003DA}" type="sibTrans" cxnId="{A274FAD8-15EF-4A3D-8018-F2C2499B0B8B}">
      <dgm:prSet/>
      <dgm:spPr/>
      <dgm:t>
        <a:bodyPr/>
        <a:lstStyle/>
        <a:p>
          <a:endParaRPr lang="cs-CZ"/>
        </a:p>
      </dgm:t>
    </dgm:pt>
    <dgm:pt modelId="{B9E83BE0-6B96-47D3-9F2C-4C0B6F7F62FC}" type="pres">
      <dgm:prSet presAssocID="{B8A15BE0-23A1-4D2C-8813-B91866BC488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05722F4D-B571-46C6-95FD-7743A42EFD4F}" type="pres">
      <dgm:prSet presAssocID="{0F1FE6CA-356D-4323-808F-BFF75BB116FB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274FAD8-15EF-4A3D-8018-F2C2499B0B8B}" srcId="{B8A15BE0-23A1-4D2C-8813-B91866BC4888}" destId="{0F1FE6CA-356D-4323-808F-BFF75BB116FB}" srcOrd="0" destOrd="0" parTransId="{A0FBEE23-5EFC-4113-9A2B-317BC7DFEF66}" sibTransId="{3D3CDB19-49FC-4931-88B2-C2CFAA2003DA}"/>
    <dgm:cxn modelId="{3A30A38B-ED46-4550-9D7E-134FCBD23AB9}" type="presOf" srcId="{0F1FE6CA-356D-4323-808F-BFF75BB116FB}" destId="{05722F4D-B571-46C6-95FD-7743A42EFD4F}" srcOrd="0" destOrd="0" presId="urn:microsoft.com/office/officeart/2005/8/layout/vList2"/>
    <dgm:cxn modelId="{5CE4F9EE-6203-4044-9DF6-1F66EFE7DE77}" type="presOf" srcId="{B8A15BE0-23A1-4D2C-8813-B91866BC4888}" destId="{B9E83BE0-6B96-47D3-9F2C-4C0B6F7F62FC}" srcOrd="0" destOrd="0" presId="urn:microsoft.com/office/officeart/2005/8/layout/vList2"/>
    <dgm:cxn modelId="{FDFD64E1-D819-45CD-8DA0-748827864430}" type="presParOf" srcId="{B9E83BE0-6B96-47D3-9F2C-4C0B6F7F62FC}" destId="{05722F4D-B571-46C6-95FD-7743A42EFD4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B69AF543-A97E-4B47-ACF2-0ED63D2A1DD1}" type="doc">
      <dgm:prSet loTypeId="urn:microsoft.com/office/officeart/2005/8/layout/vList2" loCatId="list" qsTypeId="urn:microsoft.com/office/officeart/2005/8/quickstyle/simple3" qsCatId="simple" csTypeId="urn:microsoft.com/office/officeart/2005/8/colors/accent2_4" csCatId="accent2"/>
      <dgm:spPr/>
      <dgm:t>
        <a:bodyPr/>
        <a:lstStyle/>
        <a:p>
          <a:endParaRPr lang="cs-CZ"/>
        </a:p>
      </dgm:t>
    </dgm:pt>
    <dgm:pt modelId="{E661F5EC-7ED5-4C63-803F-1513D0562284}">
      <dgm:prSet/>
      <dgm:spPr/>
      <dgm:t>
        <a:bodyPr/>
        <a:lstStyle/>
        <a:p>
          <a:pPr rtl="0"/>
          <a:r>
            <a:rPr lang="cs-CZ" dirty="0" smtClean="0"/>
            <a:t>1 společný bod</a:t>
          </a:r>
          <a:endParaRPr lang="cs-CZ" dirty="0"/>
        </a:p>
      </dgm:t>
    </dgm:pt>
    <dgm:pt modelId="{EBBD2E26-27F3-41C5-8C6F-A8773C38A566}" type="parTrans" cxnId="{E6D9CD6C-1348-4EC7-A483-B9824AE865D7}">
      <dgm:prSet/>
      <dgm:spPr/>
      <dgm:t>
        <a:bodyPr/>
        <a:lstStyle/>
        <a:p>
          <a:endParaRPr lang="cs-CZ"/>
        </a:p>
      </dgm:t>
    </dgm:pt>
    <dgm:pt modelId="{931DF428-7F92-40CE-8990-64BCC2EC80F9}" type="sibTrans" cxnId="{E6D9CD6C-1348-4EC7-A483-B9824AE865D7}">
      <dgm:prSet/>
      <dgm:spPr/>
      <dgm:t>
        <a:bodyPr/>
        <a:lstStyle/>
        <a:p>
          <a:endParaRPr lang="cs-CZ"/>
        </a:p>
      </dgm:t>
    </dgm:pt>
    <dgm:pt modelId="{18C25A82-47A7-4610-AD9B-377C264A1E60}" type="pres">
      <dgm:prSet presAssocID="{B69AF543-A97E-4B47-ACF2-0ED63D2A1DD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82F37636-17E5-4D66-BACD-A7FD0FB39A47}" type="pres">
      <dgm:prSet presAssocID="{E661F5EC-7ED5-4C63-803F-1513D0562284}" presName="parentText" presStyleLbl="node1" presStyleIdx="0" presStyleCnt="1" custLinFactNeighborY="-1480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7954F02-FB62-4E75-AA7C-38F4B012F843}" type="presOf" srcId="{B69AF543-A97E-4B47-ACF2-0ED63D2A1DD1}" destId="{18C25A82-47A7-4610-AD9B-377C264A1E60}" srcOrd="0" destOrd="0" presId="urn:microsoft.com/office/officeart/2005/8/layout/vList2"/>
    <dgm:cxn modelId="{E6D9CD6C-1348-4EC7-A483-B9824AE865D7}" srcId="{B69AF543-A97E-4B47-ACF2-0ED63D2A1DD1}" destId="{E661F5EC-7ED5-4C63-803F-1513D0562284}" srcOrd="0" destOrd="0" parTransId="{EBBD2E26-27F3-41C5-8C6F-A8773C38A566}" sibTransId="{931DF428-7F92-40CE-8990-64BCC2EC80F9}"/>
    <dgm:cxn modelId="{A2E876C3-B1C9-4D76-8F33-42A2B2B69E73}" type="presOf" srcId="{E661F5EC-7ED5-4C63-803F-1513D0562284}" destId="{82F37636-17E5-4D66-BACD-A7FD0FB39A47}" srcOrd="0" destOrd="0" presId="urn:microsoft.com/office/officeart/2005/8/layout/vList2"/>
    <dgm:cxn modelId="{B1FEC3FE-9938-4CFC-92A0-853A338EAB8E}" type="presParOf" srcId="{18C25A82-47A7-4610-AD9B-377C264A1E60}" destId="{82F37636-17E5-4D66-BACD-A7FD0FB39A4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2FA16059-0E17-4B3A-A96D-F756B0CA2C06}" type="doc">
      <dgm:prSet loTypeId="urn:microsoft.com/office/officeart/2005/8/layout/vList2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2F21946C-72D9-4593-8958-D3C5EC4EA363}">
      <dgm:prSet custT="1"/>
      <dgm:spPr/>
      <dgm:t>
        <a:bodyPr/>
        <a:lstStyle/>
        <a:p>
          <a:pPr rtl="0"/>
          <a:r>
            <a:rPr lang="cs-CZ" sz="2800" dirty="0" smtClean="0"/>
            <a:t>Kružnice se dotýkají – vnitřní dotyk</a:t>
          </a:r>
          <a:endParaRPr lang="cs-CZ" sz="2800" dirty="0"/>
        </a:p>
      </dgm:t>
    </dgm:pt>
    <dgm:pt modelId="{81BBEE2A-555E-4BE9-9A91-11FE26C8B4A6}" type="parTrans" cxnId="{1ACC7C57-8755-41BD-9DA1-66DBD1CC580A}">
      <dgm:prSet/>
      <dgm:spPr/>
      <dgm:t>
        <a:bodyPr/>
        <a:lstStyle/>
        <a:p>
          <a:endParaRPr lang="cs-CZ"/>
        </a:p>
      </dgm:t>
    </dgm:pt>
    <dgm:pt modelId="{C43895C7-5188-47AA-BDE2-0B08A074D08B}" type="sibTrans" cxnId="{1ACC7C57-8755-41BD-9DA1-66DBD1CC580A}">
      <dgm:prSet/>
      <dgm:spPr/>
      <dgm:t>
        <a:bodyPr/>
        <a:lstStyle/>
        <a:p>
          <a:endParaRPr lang="cs-CZ"/>
        </a:p>
      </dgm:t>
    </dgm:pt>
    <dgm:pt modelId="{281D6FD4-6042-468A-8BC1-4C73C421F529}" type="pres">
      <dgm:prSet presAssocID="{2FA16059-0E17-4B3A-A96D-F756B0CA2C0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4D508D6-88B7-4EF1-92C4-F0055DF9C9BD}" type="pres">
      <dgm:prSet presAssocID="{2F21946C-72D9-4593-8958-D3C5EC4EA363}" presName="parentText" presStyleLbl="node1" presStyleIdx="0" presStyleCnt="1" custScaleY="27380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ACC7C57-8755-41BD-9DA1-66DBD1CC580A}" srcId="{2FA16059-0E17-4B3A-A96D-F756B0CA2C06}" destId="{2F21946C-72D9-4593-8958-D3C5EC4EA363}" srcOrd="0" destOrd="0" parTransId="{81BBEE2A-555E-4BE9-9A91-11FE26C8B4A6}" sibTransId="{C43895C7-5188-47AA-BDE2-0B08A074D08B}"/>
    <dgm:cxn modelId="{D12CAE4B-4E90-463C-867B-47C2A8C58686}" type="presOf" srcId="{2F21946C-72D9-4593-8958-D3C5EC4EA363}" destId="{34D508D6-88B7-4EF1-92C4-F0055DF9C9BD}" srcOrd="0" destOrd="0" presId="urn:microsoft.com/office/officeart/2005/8/layout/vList2"/>
    <dgm:cxn modelId="{657D9764-0200-4E0C-8FE5-885A9891B39E}" type="presOf" srcId="{2FA16059-0E17-4B3A-A96D-F756B0CA2C06}" destId="{281D6FD4-6042-468A-8BC1-4C73C421F529}" srcOrd="0" destOrd="0" presId="urn:microsoft.com/office/officeart/2005/8/layout/vList2"/>
    <dgm:cxn modelId="{61872D4F-E88E-4092-90C0-F41CAC677F32}" type="presParOf" srcId="{281D6FD4-6042-468A-8BC1-4C73C421F529}" destId="{34D508D6-88B7-4EF1-92C4-F0055DF9C9B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B7B22F6D-3E16-493D-A041-D237888C9C79}" type="doc">
      <dgm:prSet loTypeId="urn:microsoft.com/office/officeart/2005/8/layout/vList2" loCatId="list" qsTypeId="urn:microsoft.com/office/officeart/2005/8/quickstyle/simple3" qsCatId="simple" csTypeId="urn:microsoft.com/office/officeart/2005/8/colors/colorful2" csCatId="colorful"/>
      <dgm:spPr/>
      <dgm:t>
        <a:bodyPr/>
        <a:lstStyle/>
        <a:p>
          <a:endParaRPr lang="cs-CZ"/>
        </a:p>
      </dgm:t>
    </dgm:pt>
    <dgm:pt modelId="{40FA0FC6-8C4F-4EF2-8EC2-6631A3C77542}">
      <dgm:prSet/>
      <dgm:spPr/>
      <dgm:t>
        <a:bodyPr/>
        <a:lstStyle/>
        <a:p>
          <a:pPr rtl="0"/>
          <a:r>
            <a:rPr lang="cs-CZ" dirty="0" smtClean="0"/>
            <a:t>1 společný bod</a:t>
          </a:r>
          <a:endParaRPr lang="cs-CZ" dirty="0"/>
        </a:p>
      </dgm:t>
    </dgm:pt>
    <dgm:pt modelId="{5AA3CB70-E5B4-459E-9D51-BC2BFA60FC44}" type="parTrans" cxnId="{9A1D8219-51C4-488A-94FB-5E47BEC137AE}">
      <dgm:prSet/>
      <dgm:spPr/>
      <dgm:t>
        <a:bodyPr/>
        <a:lstStyle/>
        <a:p>
          <a:endParaRPr lang="cs-CZ"/>
        </a:p>
      </dgm:t>
    </dgm:pt>
    <dgm:pt modelId="{7A0E623C-81AE-45EA-9C16-8B73B0DB071B}" type="sibTrans" cxnId="{9A1D8219-51C4-488A-94FB-5E47BEC137AE}">
      <dgm:prSet/>
      <dgm:spPr/>
      <dgm:t>
        <a:bodyPr/>
        <a:lstStyle/>
        <a:p>
          <a:endParaRPr lang="cs-CZ"/>
        </a:p>
      </dgm:t>
    </dgm:pt>
    <dgm:pt modelId="{6D06D277-B3B9-48FA-A726-D8800E5ADD56}" type="pres">
      <dgm:prSet presAssocID="{B7B22F6D-3E16-493D-A041-D237888C9C7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A067987-7C30-4483-AC08-739D7294CD75}" type="pres">
      <dgm:prSet presAssocID="{40FA0FC6-8C4F-4EF2-8EC2-6631A3C77542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A1D8219-51C4-488A-94FB-5E47BEC137AE}" srcId="{B7B22F6D-3E16-493D-A041-D237888C9C79}" destId="{40FA0FC6-8C4F-4EF2-8EC2-6631A3C77542}" srcOrd="0" destOrd="0" parTransId="{5AA3CB70-E5B4-459E-9D51-BC2BFA60FC44}" sibTransId="{7A0E623C-81AE-45EA-9C16-8B73B0DB071B}"/>
    <dgm:cxn modelId="{D37E74E3-538D-4117-826E-59B5E330E2DB}" type="presOf" srcId="{40FA0FC6-8C4F-4EF2-8EC2-6631A3C77542}" destId="{2A067987-7C30-4483-AC08-739D7294CD75}" srcOrd="0" destOrd="0" presId="urn:microsoft.com/office/officeart/2005/8/layout/vList2"/>
    <dgm:cxn modelId="{0AE5C191-A791-4A62-A720-A3B01CF32795}" type="presOf" srcId="{B7B22F6D-3E16-493D-A041-D237888C9C79}" destId="{6D06D277-B3B9-48FA-A726-D8800E5ADD56}" srcOrd="0" destOrd="0" presId="urn:microsoft.com/office/officeart/2005/8/layout/vList2"/>
    <dgm:cxn modelId="{AA9616C8-5970-42AD-A808-DA25971F670D}" type="presParOf" srcId="{6D06D277-B3B9-48FA-A726-D8800E5ADD56}" destId="{2A067987-7C30-4483-AC08-739D7294CD75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4CF1947F-B277-4B04-BD63-37D41EA31598}" type="doc">
      <dgm:prSet loTypeId="urn:microsoft.com/office/officeart/2005/8/layout/vList2" loCatId="list" qsTypeId="urn:microsoft.com/office/officeart/2005/8/quickstyle/simple5" qsCatId="simple" csTypeId="urn:microsoft.com/office/officeart/2005/8/colors/accent1_5" csCatId="accent1" phldr="1"/>
      <dgm:spPr/>
      <dgm:t>
        <a:bodyPr/>
        <a:lstStyle/>
        <a:p>
          <a:endParaRPr lang="cs-CZ"/>
        </a:p>
      </dgm:t>
    </dgm:pt>
    <dgm:pt modelId="{09C508B5-6138-4E80-8B1E-61877C09BCB4}">
      <dgm:prSet custT="1"/>
      <dgm:spPr/>
      <dgm:t>
        <a:bodyPr/>
        <a:lstStyle/>
        <a:p>
          <a:pPr rtl="0"/>
          <a:r>
            <a:rPr lang="cs-CZ" sz="2800" dirty="0" smtClean="0"/>
            <a:t>Kružnice se protínají</a:t>
          </a:r>
          <a:endParaRPr lang="cs-CZ" sz="2800" dirty="0"/>
        </a:p>
      </dgm:t>
    </dgm:pt>
    <dgm:pt modelId="{0F38304B-BD7D-4CEB-92EC-5C44242A40A6}" type="parTrans" cxnId="{F65A1BED-95AE-4CA7-AAF8-7C59BE58082E}">
      <dgm:prSet/>
      <dgm:spPr/>
      <dgm:t>
        <a:bodyPr/>
        <a:lstStyle/>
        <a:p>
          <a:endParaRPr lang="cs-CZ"/>
        </a:p>
      </dgm:t>
    </dgm:pt>
    <dgm:pt modelId="{4AC9DEFB-5B35-4780-A278-02BD5C529A03}" type="sibTrans" cxnId="{F65A1BED-95AE-4CA7-AAF8-7C59BE58082E}">
      <dgm:prSet/>
      <dgm:spPr/>
      <dgm:t>
        <a:bodyPr/>
        <a:lstStyle/>
        <a:p>
          <a:endParaRPr lang="cs-CZ"/>
        </a:p>
      </dgm:t>
    </dgm:pt>
    <dgm:pt modelId="{9AA36697-462A-42CB-BF9C-39D0CB72EBB9}" type="pres">
      <dgm:prSet presAssocID="{4CF1947F-B277-4B04-BD63-37D41EA3159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13805DC8-3F15-4C65-BFE8-0099D6ACF257}" type="pres">
      <dgm:prSet presAssocID="{09C508B5-6138-4E80-8B1E-61877C09BCB4}" presName="parentText" presStyleLbl="node1" presStyleIdx="0" presStyleCnt="1" custScaleY="21163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65A1BED-95AE-4CA7-AAF8-7C59BE58082E}" srcId="{4CF1947F-B277-4B04-BD63-37D41EA31598}" destId="{09C508B5-6138-4E80-8B1E-61877C09BCB4}" srcOrd="0" destOrd="0" parTransId="{0F38304B-BD7D-4CEB-92EC-5C44242A40A6}" sibTransId="{4AC9DEFB-5B35-4780-A278-02BD5C529A03}"/>
    <dgm:cxn modelId="{D73A63CA-D7BC-4E43-8371-C4D991AE53C1}" type="presOf" srcId="{4CF1947F-B277-4B04-BD63-37D41EA31598}" destId="{9AA36697-462A-42CB-BF9C-39D0CB72EBB9}" srcOrd="0" destOrd="0" presId="urn:microsoft.com/office/officeart/2005/8/layout/vList2"/>
    <dgm:cxn modelId="{2EC3CE5A-5C03-49D0-9207-4B492F45C6D3}" type="presOf" srcId="{09C508B5-6138-4E80-8B1E-61877C09BCB4}" destId="{13805DC8-3F15-4C65-BFE8-0099D6ACF257}" srcOrd="0" destOrd="0" presId="urn:microsoft.com/office/officeart/2005/8/layout/vList2"/>
    <dgm:cxn modelId="{6A4226EA-C836-4E12-8662-C76361F8136E}" type="presParOf" srcId="{9AA36697-462A-42CB-BF9C-39D0CB72EBB9}" destId="{13805DC8-3F15-4C65-BFE8-0099D6ACF25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05E0DE15-2CD6-4882-8F6D-64B3C1DB5BFE}" type="doc">
      <dgm:prSet loTypeId="urn:microsoft.com/office/officeart/2005/8/layout/vList2" loCatId="list" qsTypeId="urn:microsoft.com/office/officeart/2005/8/quickstyle/simple3" qsCatId="simple" csTypeId="urn:microsoft.com/office/officeart/2005/8/colors/accent2_4" csCatId="accent2" phldr="1"/>
      <dgm:spPr/>
      <dgm:t>
        <a:bodyPr/>
        <a:lstStyle/>
        <a:p>
          <a:endParaRPr lang="cs-CZ"/>
        </a:p>
      </dgm:t>
    </dgm:pt>
    <dgm:pt modelId="{AB0C2456-9BE5-4485-9F0B-77FB4E11164C}">
      <dgm:prSet/>
      <dgm:spPr/>
      <dgm:t>
        <a:bodyPr/>
        <a:lstStyle/>
        <a:p>
          <a:pPr rtl="0"/>
          <a:r>
            <a:rPr lang="cs-CZ" dirty="0" smtClean="0"/>
            <a:t>2 společné body</a:t>
          </a:r>
          <a:endParaRPr lang="cs-CZ" dirty="0"/>
        </a:p>
      </dgm:t>
    </dgm:pt>
    <dgm:pt modelId="{C6E7FD4F-6F61-43DE-A880-001E30DC9838}" type="parTrans" cxnId="{C84EE31B-E928-4302-9CC9-605DECE262E0}">
      <dgm:prSet/>
      <dgm:spPr/>
      <dgm:t>
        <a:bodyPr/>
        <a:lstStyle/>
        <a:p>
          <a:endParaRPr lang="cs-CZ"/>
        </a:p>
      </dgm:t>
    </dgm:pt>
    <dgm:pt modelId="{1B857777-2F1E-4F92-9495-9735DD0CDF68}" type="sibTrans" cxnId="{C84EE31B-E928-4302-9CC9-605DECE262E0}">
      <dgm:prSet/>
      <dgm:spPr/>
      <dgm:t>
        <a:bodyPr/>
        <a:lstStyle/>
        <a:p>
          <a:endParaRPr lang="cs-CZ"/>
        </a:p>
      </dgm:t>
    </dgm:pt>
    <dgm:pt modelId="{707460B8-EEDB-4FC3-87B7-22649B3485E8}" type="pres">
      <dgm:prSet presAssocID="{05E0DE15-2CD6-4882-8F6D-64B3C1DB5BF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CE62B534-9357-4D07-B5F4-F9F215399B47}" type="pres">
      <dgm:prSet presAssocID="{AB0C2456-9BE5-4485-9F0B-77FB4E11164C}" presName="parentText" presStyleLbl="node1" presStyleIdx="0" presStyleCnt="1" custScaleX="67647" custScaleY="106475" custLinFactNeighborY="1028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84EE31B-E928-4302-9CC9-605DECE262E0}" srcId="{05E0DE15-2CD6-4882-8F6D-64B3C1DB5BFE}" destId="{AB0C2456-9BE5-4485-9F0B-77FB4E11164C}" srcOrd="0" destOrd="0" parTransId="{C6E7FD4F-6F61-43DE-A880-001E30DC9838}" sibTransId="{1B857777-2F1E-4F92-9495-9735DD0CDF68}"/>
    <dgm:cxn modelId="{E852F422-3BD1-4748-947C-9C09440EA483}" type="presOf" srcId="{AB0C2456-9BE5-4485-9F0B-77FB4E11164C}" destId="{CE62B534-9357-4D07-B5F4-F9F215399B47}" srcOrd="0" destOrd="0" presId="urn:microsoft.com/office/officeart/2005/8/layout/vList2"/>
    <dgm:cxn modelId="{356519FD-30DD-4613-94E5-3B1C6F6C9711}" type="presOf" srcId="{05E0DE15-2CD6-4882-8F6D-64B3C1DB5BFE}" destId="{707460B8-EEDB-4FC3-87B7-22649B3485E8}" srcOrd="0" destOrd="0" presId="urn:microsoft.com/office/officeart/2005/8/layout/vList2"/>
    <dgm:cxn modelId="{EDB933A3-C831-4711-BFB7-39D0941B278F}" type="presParOf" srcId="{707460B8-EEDB-4FC3-87B7-22649B3485E8}" destId="{CE62B534-9357-4D07-B5F4-F9F215399B4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9230AA40-E1FD-406A-8033-925574ED5534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cs-CZ"/>
        </a:p>
      </dgm:t>
    </dgm:pt>
    <dgm:pt modelId="{A13A7C80-91AF-40D9-A578-C706FF125D98}">
      <dgm:prSet/>
      <dgm:spPr/>
      <dgm:t>
        <a:bodyPr/>
        <a:lstStyle/>
        <a:p>
          <a:pPr rtl="0"/>
          <a:r>
            <a:rPr lang="cs-CZ" smtClean="0"/>
            <a:t>Urči polohu kružnic a počet společných bodů:</a:t>
          </a:r>
          <a:endParaRPr lang="cs-CZ"/>
        </a:p>
      </dgm:t>
    </dgm:pt>
    <dgm:pt modelId="{BA37F23E-EEDA-42E1-8B62-B7A219D7B727}" type="parTrans" cxnId="{BD2DA39C-1C03-4846-90B3-F29C3D797892}">
      <dgm:prSet/>
      <dgm:spPr/>
      <dgm:t>
        <a:bodyPr/>
        <a:lstStyle/>
        <a:p>
          <a:endParaRPr lang="cs-CZ"/>
        </a:p>
      </dgm:t>
    </dgm:pt>
    <dgm:pt modelId="{4BFCE976-A59C-4DE0-A42F-1DA14C6ECCB7}" type="sibTrans" cxnId="{BD2DA39C-1C03-4846-90B3-F29C3D797892}">
      <dgm:prSet/>
      <dgm:spPr/>
      <dgm:t>
        <a:bodyPr/>
        <a:lstStyle/>
        <a:p>
          <a:endParaRPr lang="cs-CZ"/>
        </a:p>
      </dgm:t>
    </dgm:pt>
    <dgm:pt modelId="{F8EADE59-421F-4E12-8F49-A75CE4898013}" type="pres">
      <dgm:prSet presAssocID="{9230AA40-E1FD-406A-8033-925574ED553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611A0093-D915-4BC2-823B-0650EAEC16F9}" type="pres">
      <dgm:prSet presAssocID="{A13A7C80-91AF-40D9-A578-C706FF125D98}" presName="parentText" presStyleLbl="node1" presStyleIdx="0" presStyleCnt="1" custScaleX="96364" custScaleY="103878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D2DA39C-1C03-4846-90B3-F29C3D797892}" srcId="{9230AA40-E1FD-406A-8033-925574ED5534}" destId="{A13A7C80-91AF-40D9-A578-C706FF125D98}" srcOrd="0" destOrd="0" parTransId="{BA37F23E-EEDA-42E1-8B62-B7A219D7B727}" sibTransId="{4BFCE976-A59C-4DE0-A42F-1DA14C6ECCB7}"/>
    <dgm:cxn modelId="{C8257695-34B2-49C0-9E81-D700A7C30196}" type="presOf" srcId="{A13A7C80-91AF-40D9-A578-C706FF125D98}" destId="{611A0093-D915-4BC2-823B-0650EAEC16F9}" srcOrd="0" destOrd="0" presId="urn:microsoft.com/office/officeart/2005/8/layout/vList2"/>
    <dgm:cxn modelId="{287F0DC7-9FDC-489B-A174-6B713FD072A3}" type="presOf" srcId="{9230AA40-E1FD-406A-8033-925574ED5534}" destId="{F8EADE59-421F-4E12-8F49-A75CE4898013}" srcOrd="0" destOrd="0" presId="urn:microsoft.com/office/officeart/2005/8/layout/vList2"/>
    <dgm:cxn modelId="{FB3A8F07-29AC-4C0D-8636-8DA6AFEEEBF3}" type="presParOf" srcId="{F8EADE59-421F-4E12-8F49-A75CE4898013}" destId="{611A0093-D915-4BC2-823B-0650EAEC16F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D82666-DEF3-41A7-9550-28684BC55998}">
      <dsp:nvSpPr>
        <dsp:cNvPr id="0" name=""/>
        <dsp:cNvSpPr/>
      </dsp:nvSpPr>
      <dsp:spPr>
        <a:xfrm>
          <a:off x="0" y="233"/>
          <a:ext cx="3456384" cy="522752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  <a:lumMod val="9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000"/>
                <a:shade val="100000"/>
                <a:satMod val="110000"/>
                <a:lumMod val="105000"/>
              </a:schemeClr>
            </a:gs>
          </a:gsLst>
          <a:path path="circle">
            <a:fillToRect l="40000" t="100000" r="40000" b="100000"/>
          </a:path>
        </a:gradFill>
        <a:ln>
          <a:noFill/>
        </a:ln>
        <a:effectLst>
          <a:outerShdw blurRad="50800" dist="25400" dir="5040000" rotWithShape="0">
            <a:srgbClr val="000000">
              <a:alpha val="44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dkEdge">
          <a:bevelT w="38100" h="25400" prst="coolSlan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0 společných bodů</a:t>
          </a:r>
          <a:endParaRPr lang="cs-CZ" sz="2800" kern="1200" dirty="0"/>
        </a:p>
      </dsp:txBody>
      <dsp:txXfrm>
        <a:off x="25519" y="25752"/>
        <a:ext cx="3405346" cy="47171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234E9B-D4FF-4849-A024-5CFF02760EC1}">
      <dsp:nvSpPr>
        <dsp:cNvPr id="0" name=""/>
        <dsp:cNvSpPr/>
      </dsp:nvSpPr>
      <dsp:spPr>
        <a:xfrm>
          <a:off x="0" y="233"/>
          <a:ext cx="5904656" cy="522752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"/>
                <a:alpha val="94000"/>
                <a:satMod val="12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0000"/>
                <a:shade val="100000"/>
                <a:satMod val="140000"/>
                <a:lumMod val="12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Kružnice leží vně sebe, nedotýkají se.</a:t>
          </a:r>
          <a:endParaRPr lang="cs-CZ" sz="2800" kern="1200" dirty="0"/>
        </a:p>
      </dsp:txBody>
      <dsp:txXfrm>
        <a:off x="25519" y="25752"/>
        <a:ext cx="5853618" cy="47171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094C1A-A26D-48EA-A511-DC389E4EC057}">
      <dsp:nvSpPr>
        <dsp:cNvPr id="0" name=""/>
        <dsp:cNvSpPr/>
      </dsp:nvSpPr>
      <dsp:spPr>
        <a:xfrm>
          <a:off x="0" y="30321"/>
          <a:ext cx="6624736" cy="678600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  <a:lumMod val="9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95000"/>
                <a:shade val="100000"/>
                <a:satMod val="110000"/>
                <a:lumMod val="105000"/>
              </a:schemeClr>
            </a:gs>
          </a:gsLst>
          <a:path path="circle">
            <a:fillToRect l="40000" t="100000" r="40000" b="100000"/>
          </a:path>
        </a:gradFill>
        <a:ln>
          <a:noFill/>
        </a:ln>
        <a:effectLst>
          <a:outerShdw blurRad="50800" dist="25400" dir="5040000" rotWithShape="0">
            <a:srgbClr val="000000">
              <a:alpha val="44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dkEdge">
          <a:bevelT w="38100" h="25400" prst="coolSlan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smtClean="0"/>
            <a:t>Kružnice leží uvnitř sebe, nedotýkají se.</a:t>
          </a:r>
          <a:endParaRPr lang="cs-CZ" sz="2900" kern="1200"/>
        </a:p>
      </dsp:txBody>
      <dsp:txXfrm>
        <a:off x="33127" y="63448"/>
        <a:ext cx="6558482" cy="61234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67EFB8-0DAF-477D-9E54-E918A35883AC}">
      <dsp:nvSpPr>
        <dsp:cNvPr id="0" name=""/>
        <dsp:cNvSpPr/>
      </dsp:nvSpPr>
      <dsp:spPr>
        <a:xfrm>
          <a:off x="0" y="18622"/>
          <a:ext cx="3456384" cy="7020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  <a:lumMod val="9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000"/>
                <a:shade val="100000"/>
                <a:satMod val="110000"/>
                <a:lumMod val="105000"/>
              </a:schemeClr>
            </a:gs>
          </a:gsLst>
          <a:path path="circle">
            <a:fillToRect l="40000" t="100000" r="40000" b="100000"/>
          </a:path>
        </a:gradFill>
        <a:ln>
          <a:noFill/>
        </a:ln>
        <a:effectLst>
          <a:outerShdw blurRad="50800" dist="12700" dir="5400000" rotWithShape="0">
            <a:srgbClr val="000000">
              <a:alpha val="37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/>
            <a:t>0 společných bodů</a:t>
          </a:r>
          <a:endParaRPr lang="cs-CZ" sz="3000" kern="1200" dirty="0"/>
        </a:p>
      </dsp:txBody>
      <dsp:txXfrm>
        <a:off x="34269" y="52891"/>
        <a:ext cx="3387846" cy="63346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BDCF0B-D5E2-4A07-9CFF-B1A27E6F8ED5}">
      <dsp:nvSpPr>
        <dsp:cNvPr id="0" name=""/>
        <dsp:cNvSpPr/>
      </dsp:nvSpPr>
      <dsp:spPr>
        <a:xfrm>
          <a:off x="0" y="143760"/>
          <a:ext cx="4896544" cy="523730"/>
        </a:xfrm>
        <a:prstGeom prst="roundRect">
          <a:avLst/>
        </a:prstGeom>
        <a:gradFill rotWithShape="0">
          <a:gsLst>
            <a:gs pos="0">
              <a:schemeClr val="accent1">
                <a:shade val="80000"/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  <a:lumMod val="90000"/>
              </a:schemeClr>
            </a:gs>
            <a:gs pos="100000">
              <a:schemeClr val="accent1">
                <a:shade val="80000"/>
                <a:hueOff val="0"/>
                <a:satOff val="0"/>
                <a:lumOff val="0"/>
                <a:alphaOff val="0"/>
                <a:tint val="95000"/>
                <a:shade val="100000"/>
                <a:satMod val="110000"/>
                <a:lumMod val="105000"/>
              </a:schemeClr>
            </a:gs>
          </a:gsLst>
          <a:path path="circle">
            <a:fillToRect l="40000" t="100000" r="40000" b="100000"/>
          </a:path>
        </a:gradFill>
        <a:ln>
          <a:noFill/>
        </a:ln>
        <a:effectLst>
          <a:outerShdw blurRad="50800" dist="25400" dir="5040000" rotWithShape="0">
            <a:srgbClr val="000000">
              <a:alpha val="44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dkEdge">
          <a:bevelT w="38100" h="25400" prst="coolSlan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Kružnice soustředné</a:t>
          </a:r>
          <a:endParaRPr lang="cs-CZ" sz="2800" kern="1200" dirty="0"/>
        </a:p>
      </dsp:txBody>
      <dsp:txXfrm>
        <a:off x="25566" y="169326"/>
        <a:ext cx="4845412" cy="47259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FEF65E-8B4A-498C-B348-80BB04B12A0D}">
      <dsp:nvSpPr>
        <dsp:cNvPr id="0" name=""/>
        <dsp:cNvSpPr/>
      </dsp:nvSpPr>
      <dsp:spPr>
        <a:xfrm>
          <a:off x="0" y="165604"/>
          <a:ext cx="5760640" cy="336026"/>
        </a:xfrm>
        <a:prstGeom prst="roundRect">
          <a:avLst/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0"/>
                <a:tint val="10000"/>
                <a:alpha val="94000"/>
                <a:satMod val="120000"/>
                <a:lumMod val="110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0"/>
                <a:tint val="80000"/>
                <a:shade val="100000"/>
                <a:satMod val="140000"/>
                <a:lumMod val="12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0 společných bodů, společný střed</a:t>
          </a:r>
          <a:endParaRPr lang="cs-CZ" sz="2800" kern="1200" dirty="0"/>
        </a:p>
      </dsp:txBody>
      <dsp:txXfrm>
        <a:off x="16403" y="182007"/>
        <a:ext cx="5727834" cy="30322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722F4D-B571-46C6-95FD-7743A42EFD4F}">
      <dsp:nvSpPr>
        <dsp:cNvPr id="0" name=""/>
        <dsp:cNvSpPr/>
      </dsp:nvSpPr>
      <dsp:spPr>
        <a:xfrm>
          <a:off x="0" y="117052"/>
          <a:ext cx="6048672" cy="70200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  <a:lumMod val="90000"/>
              </a:schemeClr>
            </a:gs>
            <a:gs pos="100000">
              <a:schemeClr val="accent1">
                <a:shade val="50000"/>
                <a:hueOff val="0"/>
                <a:satOff val="0"/>
                <a:lumOff val="0"/>
                <a:alphaOff val="0"/>
                <a:tint val="95000"/>
                <a:shade val="100000"/>
                <a:satMod val="110000"/>
                <a:lumMod val="105000"/>
              </a:schemeClr>
            </a:gs>
          </a:gsLst>
          <a:path path="circle">
            <a:fillToRect l="40000" t="100000" r="40000" b="100000"/>
          </a:path>
        </a:gradFill>
        <a:ln>
          <a:noFill/>
        </a:ln>
        <a:effectLst>
          <a:outerShdw blurRad="50800" dist="25400" dir="5040000" rotWithShape="0">
            <a:srgbClr val="000000">
              <a:alpha val="44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dkEdge">
          <a:bevelT w="38100" h="25400" prst="coolSlan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smtClean="0"/>
            <a:t>Kružnice se dotýkají – vnější dotyk</a:t>
          </a:r>
          <a:endParaRPr lang="cs-CZ" sz="3000" kern="1200"/>
        </a:p>
      </dsp:txBody>
      <dsp:txXfrm>
        <a:off x="34269" y="151321"/>
        <a:ext cx="5980134" cy="633462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2F37636-17E5-4D66-BACD-A7FD0FB39A47}">
      <dsp:nvSpPr>
        <dsp:cNvPr id="0" name=""/>
        <dsp:cNvSpPr/>
      </dsp:nvSpPr>
      <dsp:spPr>
        <a:xfrm>
          <a:off x="0" y="0"/>
          <a:ext cx="2808312" cy="514800"/>
        </a:xfrm>
        <a:prstGeom prst="roundRect">
          <a:avLst/>
        </a:prstGeom>
        <a:gradFill rotWithShape="0">
          <a:gsLst>
            <a:gs pos="0">
              <a:schemeClr val="accent2">
                <a:shade val="50000"/>
                <a:hueOff val="0"/>
                <a:satOff val="0"/>
                <a:lumOff val="0"/>
                <a:alphaOff val="0"/>
                <a:tint val="10000"/>
                <a:alpha val="94000"/>
                <a:satMod val="120000"/>
                <a:lumMod val="110000"/>
              </a:schemeClr>
            </a:gs>
            <a:gs pos="100000">
              <a:schemeClr val="accent2">
                <a:shade val="50000"/>
                <a:hueOff val="0"/>
                <a:satOff val="0"/>
                <a:lumOff val="0"/>
                <a:alphaOff val="0"/>
                <a:tint val="80000"/>
                <a:shade val="100000"/>
                <a:satMod val="140000"/>
                <a:lumMod val="12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1 společný bod</a:t>
          </a:r>
          <a:endParaRPr lang="cs-CZ" sz="2200" kern="1200" dirty="0"/>
        </a:p>
      </dsp:txBody>
      <dsp:txXfrm>
        <a:off x="25130" y="25130"/>
        <a:ext cx="2758052" cy="46454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D508D6-88B7-4EF1-92C4-F0055DF9C9BD}">
      <dsp:nvSpPr>
        <dsp:cNvPr id="0" name=""/>
        <dsp:cNvSpPr/>
      </dsp:nvSpPr>
      <dsp:spPr>
        <a:xfrm>
          <a:off x="0" y="421"/>
          <a:ext cx="6336703" cy="863252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  <a:lumMod val="9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000"/>
                <a:shade val="100000"/>
                <a:satMod val="110000"/>
                <a:lumMod val="105000"/>
              </a:schemeClr>
            </a:gs>
          </a:gsLst>
          <a:path path="circle">
            <a:fillToRect l="40000" t="100000" r="40000" b="100000"/>
          </a:path>
        </a:gradFill>
        <a:ln>
          <a:noFill/>
        </a:ln>
        <a:effectLst>
          <a:outerShdw blurRad="50800" dist="25400" dir="5040000" rotWithShape="0">
            <a:srgbClr val="000000">
              <a:alpha val="44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dkEdge">
          <a:bevelT w="38100" h="25400" prst="coolSlan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Kružnice se dotýkají – vnitřní dotyk</a:t>
          </a:r>
          <a:endParaRPr lang="cs-CZ" sz="2800" kern="1200" dirty="0"/>
        </a:p>
      </dsp:txBody>
      <dsp:txXfrm>
        <a:off x="42140" y="42561"/>
        <a:ext cx="6252423" cy="778972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067987-7C30-4483-AC08-739D7294CD75}">
      <dsp:nvSpPr>
        <dsp:cNvPr id="0" name=""/>
        <dsp:cNvSpPr/>
      </dsp:nvSpPr>
      <dsp:spPr>
        <a:xfrm>
          <a:off x="0" y="9943"/>
          <a:ext cx="3600400" cy="77220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"/>
                <a:alpha val="94000"/>
                <a:satMod val="120000"/>
                <a:lumMod val="11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80000"/>
                <a:shade val="100000"/>
                <a:satMod val="140000"/>
                <a:lumMod val="12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l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300" kern="1200" dirty="0" smtClean="0"/>
            <a:t>1 společný bod</a:t>
          </a:r>
          <a:endParaRPr lang="cs-CZ" sz="3300" kern="1200" dirty="0"/>
        </a:p>
      </dsp:txBody>
      <dsp:txXfrm>
        <a:off x="37696" y="47639"/>
        <a:ext cx="3525008" cy="696808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3805DC8-3F15-4C65-BFE8-0099D6ACF257}">
      <dsp:nvSpPr>
        <dsp:cNvPr id="0" name=""/>
        <dsp:cNvSpPr/>
      </dsp:nvSpPr>
      <dsp:spPr>
        <a:xfrm>
          <a:off x="0" y="62099"/>
          <a:ext cx="4464496" cy="667889"/>
        </a:xfrm>
        <a:prstGeom prst="roundRect">
          <a:avLst/>
        </a:prstGeom>
        <a:gradFill rotWithShape="0">
          <a:gsLst>
            <a:gs pos="0">
              <a:schemeClr val="accent1">
                <a:alpha val="90000"/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  <a:lumMod val="90000"/>
              </a:schemeClr>
            </a:gs>
            <a:gs pos="100000">
              <a:schemeClr val="accent1">
                <a:alpha val="90000"/>
                <a:hueOff val="0"/>
                <a:satOff val="0"/>
                <a:lumOff val="0"/>
                <a:alphaOff val="0"/>
                <a:tint val="95000"/>
                <a:shade val="100000"/>
                <a:satMod val="110000"/>
                <a:lumMod val="105000"/>
              </a:schemeClr>
            </a:gs>
          </a:gsLst>
          <a:path path="circle">
            <a:fillToRect l="40000" t="100000" r="40000" b="100000"/>
          </a:path>
        </a:gradFill>
        <a:ln>
          <a:noFill/>
        </a:ln>
        <a:effectLst>
          <a:outerShdw blurRad="50800" dist="25400" dir="5040000" rotWithShape="0">
            <a:srgbClr val="000000">
              <a:alpha val="44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dkEdge">
          <a:bevelT w="38100" h="25400" prst="coolSlan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Kružnice se protínají</a:t>
          </a:r>
          <a:endParaRPr lang="cs-CZ" sz="2800" kern="1200" dirty="0"/>
        </a:p>
      </dsp:txBody>
      <dsp:txXfrm>
        <a:off x="32604" y="94703"/>
        <a:ext cx="4399288" cy="602681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62B534-9357-4D07-B5F4-F9F215399B47}">
      <dsp:nvSpPr>
        <dsp:cNvPr id="0" name=""/>
        <dsp:cNvSpPr/>
      </dsp:nvSpPr>
      <dsp:spPr>
        <a:xfrm>
          <a:off x="792089" y="19442"/>
          <a:ext cx="3312365" cy="647793"/>
        </a:xfrm>
        <a:prstGeom prst="roundRect">
          <a:avLst/>
        </a:prstGeom>
        <a:gradFill rotWithShape="0">
          <a:gsLst>
            <a:gs pos="0">
              <a:schemeClr val="accent2">
                <a:shade val="50000"/>
                <a:hueOff val="0"/>
                <a:satOff val="0"/>
                <a:lumOff val="0"/>
                <a:alphaOff val="0"/>
                <a:tint val="10000"/>
                <a:alpha val="94000"/>
                <a:satMod val="120000"/>
                <a:lumMod val="110000"/>
              </a:schemeClr>
            </a:gs>
            <a:gs pos="100000">
              <a:schemeClr val="accent2">
                <a:shade val="50000"/>
                <a:hueOff val="0"/>
                <a:satOff val="0"/>
                <a:lumOff val="0"/>
                <a:alphaOff val="0"/>
                <a:tint val="80000"/>
                <a:shade val="100000"/>
                <a:satMod val="140000"/>
                <a:lumMod val="12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2 společné body</a:t>
          </a:r>
          <a:endParaRPr lang="cs-CZ" sz="2600" kern="1200" dirty="0"/>
        </a:p>
      </dsp:txBody>
      <dsp:txXfrm>
        <a:off x="823712" y="51065"/>
        <a:ext cx="3249119" cy="584547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11A0093-D915-4BC2-823B-0650EAEC16F9}">
      <dsp:nvSpPr>
        <dsp:cNvPr id="0" name=""/>
        <dsp:cNvSpPr/>
      </dsp:nvSpPr>
      <dsp:spPr>
        <a:xfrm>
          <a:off x="145310" y="55282"/>
          <a:ext cx="7702266" cy="753531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smtClean="0"/>
            <a:t>Urči polohu kružnic a počet společných bodů:</a:t>
          </a:r>
          <a:endParaRPr lang="cs-CZ" sz="3000" kern="1200"/>
        </a:p>
      </dsp:txBody>
      <dsp:txXfrm>
        <a:off x="182094" y="92066"/>
        <a:ext cx="7628698" cy="67996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24D118-522B-48D4-93EE-8B5B6A0654E3}" type="datetimeFigureOut">
              <a:rPr lang="cs-CZ" smtClean="0"/>
              <a:t>3.12.2013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583620-FC2E-4EEA-A111-9B8DD125B6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92133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583620-FC2E-4EEA-A111-9B8DD125B618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20818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nsch\Desktop\O14ThemesHandoffs\WorkingFiles\FinalHanoff\Sketchbook\Cover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pSp>
        <p:nvGrpSpPr>
          <p:cNvPr id="16" name="Group 15"/>
          <p:cNvGrpSpPr/>
          <p:nvPr/>
        </p:nvGrpSpPr>
        <p:grpSpPr>
          <a:xfrm rot="20533676">
            <a:off x="618027" y="3923015"/>
            <a:ext cx="2508736" cy="2527488"/>
            <a:chOff x="494947" y="417279"/>
            <a:chExt cx="2417578" cy="2421351"/>
          </a:xfrm>
        </p:grpSpPr>
        <p:sp>
          <p:nvSpPr>
            <p:cNvPr id="12" name="Freeform 11"/>
            <p:cNvSpPr/>
            <p:nvPr/>
          </p:nvSpPr>
          <p:spPr>
            <a:xfrm>
              <a:off x="494947" y="494484"/>
              <a:ext cx="2328384" cy="2344146"/>
            </a:xfrm>
            <a:custGeom>
              <a:avLst/>
              <a:gdLst>
                <a:gd name="connsiteX0" fmla="*/ 94077 w 2328384"/>
                <a:gd name="connsiteY0" fmla="*/ 0 h 2344146"/>
                <a:gd name="connsiteX1" fmla="*/ 0 w 2328384"/>
                <a:gd name="connsiteY1" fmla="*/ 2344146 h 2344146"/>
                <a:gd name="connsiteX2" fmla="*/ 2328384 w 2328384"/>
                <a:gd name="connsiteY2" fmla="*/ 2250067 h 2344146"/>
                <a:gd name="connsiteX3" fmla="*/ 94077 w 2328384"/>
                <a:gd name="connsiteY3" fmla="*/ 0 h 2344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28384" h="2344146">
                  <a:moveTo>
                    <a:pt x="94077" y="0"/>
                  </a:moveTo>
                  <a:lnTo>
                    <a:pt x="0" y="2344146"/>
                  </a:lnTo>
                  <a:lnTo>
                    <a:pt x="2328384" y="2250067"/>
                  </a:lnTo>
                  <a:lnTo>
                    <a:pt x="94077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0100">
                    <a:alpha val="31000"/>
                  </a:srgbClr>
                </a:gs>
                <a:gs pos="49000">
                  <a:srgbClr val="FEFFFF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  <a:effectLst>
              <a:outerShdw blurRad="50800" dist="12700" dir="5400000" rotWithShape="0">
                <a:srgbClr val="000000">
                  <a:alpha val="37000"/>
                </a:srgbClr>
              </a:outerShdw>
              <a:softEdge rad="38100"/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90935" y="417279"/>
              <a:ext cx="2321590" cy="2321590"/>
            </a:xfrm>
            <a:prstGeom prst="rect">
              <a:avLst/>
            </a:prstGeom>
            <a:gradFill flip="none" rotWithShape="1">
              <a:gsLst>
                <a:gs pos="0">
                  <a:srgbClr val="FAE148"/>
                </a:gs>
                <a:gs pos="100000">
                  <a:srgbClr val="FFEB63"/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4" name="Picture 13" descr="stickie-shadow.pn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14456" y="436040"/>
              <a:ext cx="404704" cy="461174"/>
            </a:xfrm>
            <a:prstGeom prst="rect">
              <a:avLst/>
            </a:prstGeom>
          </p:spPr>
        </p:pic>
        <p:pic>
          <p:nvPicPr>
            <p:cNvPr id="15" name="Picture 14" descr="stickie-shadow.pn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6200000">
              <a:off x="637932" y="2282410"/>
              <a:ext cx="404704" cy="461174"/>
            </a:xfrm>
            <a:prstGeom prst="rect">
              <a:avLst/>
            </a:prstGeom>
          </p:spPr>
        </p:pic>
      </p:grpSp>
      <p:pic>
        <p:nvPicPr>
          <p:cNvPr id="8" name="Picture 7" descr="TitleCar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343346">
            <a:off x="2856203" y="2587842"/>
            <a:ext cx="5773084" cy="385081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360000">
            <a:off x="3339809" y="3015792"/>
            <a:ext cx="4847038" cy="1599722"/>
          </a:xfrm>
        </p:spPr>
        <p:txBody>
          <a:bodyPr anchor="b"/>
          <a:lstStyle>
            <a:lvl1pPr>
              <a:defRPr sz="4800">
                <a:solidFill>
                  <a:srgbClr val="000100"/>
                </a:solidFill>
                <a:effectLst>
                  <a:outerShdw blurRad="63500" sx="102000" sy="102000" algn="ctr" rotWithShape="0">
                    <a:srgbClr val="FFFFFF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360000">
            <a:off x="3200499" y="4766916"/>
            <a:ext cx="4836456" cy="1040845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00010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0520000">
            <a:off x="963292" y="5061539"/>
            <a:ext cx="1968535" cy="534991"/>
          </a:xfrm>
        </p:spPr>
        <p:txBody>
          <a:bodyPr anchor="t"/>
          <a:lstStyle>
            <a:lvl1pPr algn="ctr">
              <a:defRPr sz="2200">
                <a:solidFill>
                  <a:schemeClr val="accent1"/>
                </a:solidFill>
              </a:defRPr>
            </a:lvl1pPr>
          </a:lstStyle>
          <a:p>
            <a:fld id="{80D61FD1-AD97-4657-954C-B4D879C3B277}" type="datetimeFigureOut">
              <a:rPr lang="cs-CZ" smtClean="0"/>
              <a:t>3.12.2013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0520000">
            <a:off x="647592" y="4135346"/>
            <a:ext cx="2085881" cy="835010"/>
          </a:xfrm>
        </p:spPr>
        <p:txBody>
          <a:bodyPr anchor="ctr"/>
          <a:lstStyle>
            <a:lvl1pPr algn="l">
              <a:defRPr sz="1600"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0520000">
            <a:off x="1981439" y="5509808"/>
            <a:ext cx="738180" cy="426607"/>
          </a:xfrm>
        </p:spPr>
        <p:txBody>
          <a:bodyPr/>
          <a:lstStyle>
            <a:lvl1pPr algn="r"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55C771AA-C9A3-4B49-807C-4340A7BA3B66}" type="slidenum">
              <a:rPr lang="cs-CZ" smtClean="0"/>
              <a:t>‹#›</a:t>
            </a:fld>
            <a:endParaRPr lang="cs-CZ"/>
          </a:p>
        </p:txBody>
      </p:sp>
      <p:pic>
        <p:nvPicPr>
          <p:cNvPr id="9" name="Picture 8" descr="coverBan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880100"/>
            <a:ext cx="9144000" cy="330200"/>
          </a:xfrm>
          <a:prstGeom prst="rect">
            <a:avLst/>
          </a:prstGeom>
          <a:effectLst>
            <a:outerShdw blurRad="63500" dist="38100" dir="5400000" algn="t" rotWithShape="0">
              <a:prstClr val="black">
                <a:alpha val="59000"/>
              </a:prstClr>
            </a:outerShdw>
          </a:effectLst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61FD1-AD97-4657-954C-B4D879C3B277}" type="datetimeFigureOut">
              <a:rPr lang="cs-CZ" smtClean="0"/>
              <a:t>3.12.2013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771AA-C9A3-4B49-807C-4340A7BA3B6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1497993"/>
            <a:ext cx="8041439" cy="2097259"/>
          </a:xfrm>
        </p:spPr>
        <p:txBody>
          <a:bodyPr anchor="b"/>
          <a:lstStyle>
            <a:lvl1pPr algn="ctr">
              <a:defRPr sz="48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199" y="3754402"/>
            <a:ext cx="7467601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61FD1-AD97-4657-954C-B4D879C3B277}" type="datetimeFigureOut">
              <a:rPr lang="cs-CZ" smtClean="0"/>
              <a:t>3.12.2013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771AA-C9A3-4B49-807C-4340A7BA3B6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61FD1-AD97-4657-954C-B4D879C3B277}" type="datetimeFigureOut">
              <a:rPr lang="cs-CZ" smtClean="0"/>
              <a:t>3.12.2013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771AA-C9A3-4B49-807C-4340A7BA3B66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841248" y="2039112"/>
            <a:ext cx="3657600" cy="39502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039112"/>
            <a:ext cx="3657600" cy="39502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1248" y="2038388"/>
            <a:ext cx="3017520" cy="542395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n-lt"/>
                <a:cs typeface="Bradley Hand ITC TT-Bold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291091" y="2038387"/>
            <a:ext cx="3014708" cy="54239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n-lt"/>
                <a:cs typeface="Bradley Hand ITC TT-Bold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61FD1-AD97-4657-954C-B4D879C3B277}" type="datetimeFigureOut">
              <a:rPr lang="cs-CZ" smtClean="0"/>
              <a:t>3.12.2013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771AA-C9A3-4B49-807C-4340A7BA3B66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Freeform 22"/>
          <p:cNvSpPr>
            <a:spLocks/>
          </p:cNvSpPr>
          <p:nvPr/>
        </p:nvSpPr>
        <p:spPr bwMode="auto">
          <a:xfrm rot="20274567">
            <a:off x="3933637" y="4281002"/>
            <a:ext cx="1288495" cy="722529"/>
          </a:xfrm>
          <a:custGeom>
            <a:avLst/>
            <a:gdLst/>
            <a:ahLst/>
            <a:cxnLst/>
            <a:rect l="l" t="t" r="r" b="b"/>
            <a:pathLst>
              <a:path w="1288494" h="722529">
                <a:moveTo>
                  <a:pt x="548461" y="537763"/>
                </a:moveTo>
                <a:lnTo>
                  <a:pt x="548461" y="537763"/>
                </a:lnTo>
                <a:lnTo>
                  <a:pt x="548461" y="537763"/>
                </a:lnTo>
                <a:close/>
                <a:moveTo>
                  <a:pt x="547489" y="536791"/>
                </a:moveTo>
                <a:lnTo>
                  <a:pt x="548461" y="537763"/>
                </a:lnTo>
                <a:lnTo>
                  <a:pt x="546516" y="536791"/>
                </a:lnTo>
                <a:lnTo>
                  <a:pt x="544572" y="535818"/>
                </a:lnTo>
                <a:close/>
                <a:moveTo>
                  <a:pt x="338413" y="443436"/>
                </a:moveTo>
                <a:lnTo>
                  <a:pt x="340357" y="444408"/>
                </a:lnTo>
                <a:lnTo>
                  <a:pt x="339385" y="444408"/>
                </a:lnTo>
                <a:close/>
                <a:moveTo>
                  <a:pt x="337440" y="442463"/>
                </a:moveTo>
                <a:lnTo>
                  <a:pt x="338413" y="443436"/>
                </a:lnTo>
                <a:lnTo>
                  <a:pt x="338412" y="443436"/>
                </a:lnTo>
                <a:close/>
                <a:moveTo>
                  <a:pt x="334522" y="440518"/>
                </a:moveTo>
                <a:lnTo>
                  <a:pt x="334523" y="441491"/>
                </a:lnTo>
                <a:lnTo>
                  <a:pt x="333550" y="441491"/>
                </a:lnTo>
                <a:lnTo>
                  <a:pt x="331605" y="439546"/>
                </a:lnTo>
                <a:close/>
                <a:moveTo>
                  <a:pt x="644733" y="565964"/>
                </a:moveTo>
                <a:lnTo>
                  <a:pt x="642788" y="565964"/>
                </a:lnTo>
                <a:lnTo>
                  <a:pt x="641816" y="565964"/>
                </a:lnTo>
                <a:lnTo>
                  <a:pt x="641816" y="565964"/>
                </a:lnTo>
                <a:close/>
                <a:moveTo>
                  <a:pt x="457051" y="488168"/>
                </a:moveTo>
                <a:lnTo>
                  <a:pt x="458996" y="489140"/>
                </a:lnTo>
                <a:lnTo>
                  <a:pt x="458993" y="489139"/>
                </a:lnTo>
                <a:close/>
                <a:moveTo>
                  <a:pt x="243112" y="383144"/>
                </a:moveTo>
                <a:lnTo>
                  <a:pt x="244085" y="384117"/>
                </a:lnTo>
                <a:lnTo>
                  <a:pt x="244085" y="384117"/>
                </a:lnTo>
                <a:close/>
                <a:moveTo>
                  <a:pt x="781848" y="599027"/>
                </a:moveTo>
                <a:lnTo>
                  <a:pt x="781848" y="599027"/>
                </a:lnTo>
                <a:lnTo>
                  <a:pt x="780876" y="599027"/>
                </a:lnTo>
                <a:close/>
                <a:moveTo>
                  <a:pt x="242140" y="366612"/>
                </a:moveTo>
                <a:lnTo>
                  <a:pt x="244085" y="368557"/>
                </a:lnTo>
                <a:lnTo>
                  <a:pt x="241797" y="366956"/>
                </a:lnTo>
                <a:close/>
                <a:moveTo>
                  <a:pt x="141978" y="301458"/>
                </a:moveTo>
                <a:lnTo>
                  <a:pt x="141978" y="301459"/>
                </a:lnTo>
                <a:lnTo>
                  <a:pt x="141977" y="301459"/>
                </a:lnTo>
                <a:close/>
                <a:moveTo>
                  <a:pt x="142950" y="301458"/>
                </a:moveTo>
                <a:lnTo>
                  <a:pt x="142950" y="302430"/>
                </a:lnTo>
                <a:lnTo>
                  <a:pt x="141978" y="301459"/>
                </a:lnTo>
                <a:close/>
                <a:moveTo>
                  <a:pt x="979256" y="620421"/>
                </a:moveTo>
                <a:lnTo>
                  <a:pt x="979165" y="620512"/>
                </a:lnTo>
                <a:lnTo>
                  <a:pt x="978283" y="620421"/>
                </a:lnTo>
                <a:close/>
                <a:moveTo>
                  <a:pt x="93355" y="247974"/>
                </a:moveTo>
                <a:lnTo>
                  <a:pt x="94328" y="248946"/>
                </a:lnTo>
                <a:lnTo>
                  <a:pt x="94328" y="249919"/>
                </a:lnTo>
                <a:close/>
                <a:moveTo>
                  <a:pt x="1075528" y="637925"/>
                </a:moveTo>
                <a:lnTo>
                  <a:pt x="1075528" y="637925"/>
                </a:lnTo>
                <a:lnTo>
                  <a:pt x="1074555" y="637925"/>
                </a:lnTo>
                <a:close/>
                <a:moveTo>
                  <a:pt x="47650" y="177958"/>
                </a:moveTo>
                <a:lnTo>
                  <a:pt x="49595" y="178930"/>
                </a:lnTo>
                <a:lnTo>
                  <a:pt x="49595" y="180875"/>
                </a:lnTo>
                <a:lnTo>
                  <a:pt x="51540" y="183792"/>
                </a:lnTo>
                <a:lnTo>
                  <a:pt x="50568" y="184764"/>
                </a:lnTo>
                <a:lnTo>
                  <a:pt x="49595" y="184765"/>
                </a:lnTo>
                <a:lnTo>
                  <a:pt x="48623" y="183792"/>
                </a:lnTo>
                <a:lnTo>
                  <a:pt x="46678" y="182820"/>
                </a:lnTo>
                <a:lnTo>
                  <a:pt x="45705" y="179903"/>
                </a:lnTo>
                <a:lnTo>
                  <a:pt x="46678" y="179902"/>
                </a:lnTo>
                <a:lnTo>
                  <a:pt x="46678" y="178930"/>
                </a:lnTo>
                <a:close/>
                <a:moveTo>
                  <a:pt x="35008" y="156564"/>
                </a:moveTo>
                <a:lnTo>
                  <a:pt x="36953" y="159157"/>
                </a:lnTo>
                <a:lnTo>
                  <a:pt x="36953" y="159481"/>
                </a:lnTo>
                <a:close/>
                <a:moveTo>
                  <a:pt x="25284" y="133225"/>
                </a:moveTo>
                <a:lnTo>
                  <a:pt x="28201" y="141005"/>
                </a:lnTo>
                <a:lnTo>
                  <a:pt x="30146" y="144894"/>
                </a:lnTo>
                <a:lnTo>
                  <a:pt x="33063" y="147811"/>
                </a:lnTo>
                <a:lnTo>
                  <a:pt x="33063" y="146839"/>
                </a:lnTo>
                <a:lnTo>
                  <a:pt x="34036" y="148784"/>
                </a:lnTo>
                <a:lnTo>
                  <a:pt x="35008" y="151701"/>
                </a:lnTo>
                <a:lnTo>
                  <a:pt x="34036" y="149756"/>
                </a:lnTo>
                <a:lnTo>
                  <a:pt x="33064" y="148784"/>
                </a:lnTo>
                <a:lnTo>
                  <a:pt x="32091" y="149756"/>
                </a:lnTo>
                <a:lnTo>
                  <a:pt x="25284" y="137114"/>
                </a:lnTo>
                <a:lnTo>
                  <a:pt x="26256" y="137115"/>
                </a:lnTo>
                <a:lnTo>
                  <a:pt x="25284" y="136142"/>
                </a:lnTo>
                <a:close/>
                <a:moveTo>
                  <a:pt x="1277796" y="622366"/>
                </a:moveTo>
                <a:lnTo>
                  <a:pt x="1283631" y="625284"/>
                </a:lnTo>
                <a:lnTo>
                  <a:pt x="1285576" y="628201"/>
                </a:lnTo>
                <a:lnTo>
                  <a:pt x="1287521" y="630146"/>
                </a:lnTo>
                <a:lnTo>
                  <a:pt x="1288494" y="634036"/>
                </a:lnTo>
                <a:lnTo>
                  <a:pt x="1287521" y="637926"/>
                </a:lnTo>
                <a:lnTo>
                  <a:pt x="1285576" y="642788"/>
                </a:lnTo>
                <a:lnTo>
                  <a:pt x="1282659" y="646677"/>
                </a:lnTo>
                <a:lnTo>
                  <a:pt x="1277797" y="650567"/>
                </a:lnTo>
                <a:lnTo>
                  <a:pt x="1271962" y="654457"/>
                </a:lnTo>
                <a:lnTo>
                  <a:pt x="1264183" y="658347"/>
                </a:lnTo>
                <a:lnTo>
                  <a:pt x="1255431" y="662237"/>
                </a:lnTo>
                <a:lnTo>
                  <a:pt x="1235982" y="670016"/>
                </a:lnTo>
                <a:lnTo>
                  <a:pt x="1215560" y="676824"/>
                </a:lnTo>
                <a:lnTo>
                  <a:pt x="1207780" y="680713"/>
                </a:lnTo>
                <a:lnTo>
                  <a:pt x="1199028" y="685575"/>
                </a:lnTo>
                <a:lnTo>
                  <a:pt x="1179579" y="698217"/>
                </a:lnTo>
                <a:lnTo>
                  <a:pt x="1146516" y="722528"/>
                </a:lnTo>
                <a:lnTo>
                  <a:pt x="1140681" y="722529"/>
                </a:lnTo>
                <a:lnTo>
                  <a:pt x="1137764" y="721556"/>
                </a:lnTo>
                <a:lnTo>
                  <a:pt x="1129985" y="714748"/>
                </a:lnTo>
                <a:lnTo>
                  <a:pt x="1137764" y="708914"/>
                </a:lnTo>
                <a:lnTo>
                  <a:pt x="1146516" y="703079"/>
                </a:lnTo>
                <a:lnTo>
                  <a:pt x="1156241" y="696273"/>
                </a:lnTo>
                <a:lnTo>
                  <a:pt x="1168883" y="690437"/>
                </a:lnTo>
                <a:lnTo>
                  <a:pt x="1209726" y="669044"/>
                </a:lnTo>
                <a:lnTo>
                  <a:pt x="1220422" y="662237"/>
                </a:lnTo>
                <a:lnTo>
                  <a:pt x="1229174" y="655429"/>
                </a:lnTo>
                <a:lnTo>
                  <a:pt x="1237926" y="647649"/>
                </a:lnTo>
                <a:lnTo>
                  <a:pt x="1243761" y="639870"/>
                </a:lnTo>
                <a:lnTo>
                  <a:pt x="1243761" y="639870"/>
                </a:lnTo>
                <a:lnTo>
                  <a:pt x="1245706" y="638898"/>
                </a:lnTo>
                <a:lnTo>
                  <a:pt x="1243275" y="638898"/>
                </a:lnTo>
                <a:lnTo>
                  <a:pt x="1242789" y="637925"/>
                </a:lnTo>
                <a:lnTo>
                  <a:pt x="1240844" y="635981"/>
                </a:lnTo>
                <a:lnTo>
                  <a:pt x="1237926" y="634036"/>
                </a:lnTo>
                <a:lnTo>
                  <a:pt x="1226257" y="630145"/>
                </a:lnTo>
                <a:lnTo>
                  <a:pt x="1207780" y="625284"/>
                </a:lnTo>
                <a:lnTo>
                  <a:pt x="1182496" y="620421"/>
                </a:lnTo>
                <a:lnTo>
                  <a:pt x="1113453" y="607780"/>
                </a:lnTo>
                <a:lnTo>
                  <a:pt x="1074555" y="600000"/>
                </a:lnTo>
                <a:lnTo>
                  <a:pt x="1060940" y="596110"/>
                </a:lnTo>
                <a:lnTo>
                  <a:pt x="1048299" y="592221"/>
                </a:lnTo>
                <a:lnTo>
                  <a:pt x="1036630" y="587358"/>
                </a:lnTo>
                <a:lnTo>
                  <a:pt x="1027877" y="583469"/>
                </a:lnTo>
                <a:lnTo>
                  <a:pt x="1020098" y="579579"/>
                </a:lnTo>
                <a:lnTo>
                  <a:pt x="1014263" y="574716"/>
                </a:lnTo>
                <a:lnTo>
                  <a:pt x="1009401" y="569854"/>
                </a:lnTo>
                <a:lnTo>
                  <a:pt x="1006483" y="564992"/>
                </a:lnTo>
                <a:lnTo>
                  <a:pt x="1002594" y="554295"/>
                </a:lnTo>
                <a:lnTo>
                  <a:pt x="1030795" y="566937"/>
                </a:lnTo>
                <a:lnTo>
                  <a:pt x="1058996" y="577634"/>
                </a:lnTo>
                <a:lnTo>
                  <a:pt x="1087197" y="587358"/>
                </a:lnTo>
                <a:lnTo>
                  <a:pt x="1116371" y="596110"/>
                </a:lnTo>
                <a:lnTo>
                  <a:pt x="1145544" y="602917"/>
                </a:lnTo>
                <a:lnTo>
                  <a:pt x="1174717" y="609725"/>
                </a:lnTo>
                <a:lnTo>
                  <a:pt x="1204863" y="614587"/>
                </a:lnTo>
                <a:lnTo>
                  <a:pt x="1234036" y="618476"/>
                </a:lnTo>
                <a:lnTo>
                  <a:pt x="1248623" y="618476"/>
                </a:lnTo>
                <a:lnTo>
                  <a:pt x="1260293" y="619449"/>
                </a:lnTo>
                <a:lnTo>
                  <a:pt x="1270017" y="620422"/>
                </a:lnTo>
                <a:close/>
                <a:moveTo>
                  <a:pt x="13614" y="101134"/>
                </a:moveTo>
                <a:lnTo>
                  <a:pt x="15560" y="104051"/>
                </a:lnTo>
                <a:lnTo>
                  <a:pt x="16532" y="104052"/>
                </a:lnTo>
                <a:lnTo>
                  <a:pt x="15559" y="105024"/>
                </a:lnTo>
                <a:lnTo>
                  <a:pt x="16532" y="109886"/>
                </a:lnTo>
                <a:lnTo>
                  <a:pt x="16532" y="110859"/>
                </a:lnTo>
                <a:lnTo>
                  <a:pt x="15559" y="110858"/>
                </a:lnTo>
                <a:lnTo>
                  <a:pt x="14587" y="108913"/>
                </a:lnTo>
                <a:lnTo>
                  <a:pt x="15559" y="108913"/>
                </a:lnTo>
                <a:lnTo>
                  <a:pt x="15559" y="106969"/>
                </a:lnTo>
                <a:lnTo>
                  <a:pt x="14587" y="105024"/>
                </a:lnTo>
                <a:lnTo>
                  <a:pt x="14587" y="103079"/>
                </a:lnTo>
                <a:close/>
                <a:moveTo>
                  <a:pt x="5835" y="22366"/>
                </a:moveTo>
                <a:lnTo>
                  <a:pt x="5835" y="23338"/>
                </a:lnTo>
                <a:lnTo>
                  <a:pt x="5658" y="22542"/>
                </a:lnTo>
                <a:close/>
                <a:moveTo>
                  <a:pt x="3890" y="14586"/>
                </a:moveTo>
                <a:lnTo>
                  <a:pt x="4862" y="15559"/>
                </a:lnTo>
                <a:lnTo>
                  <a:pt x="4862" y="18476"/>
                </a:lnTo>
                <a:lnTo>
                  <a:pt x="4668" y="18087"/>
                </a:lnTo>
                <a:close/>
                <a:moveTo>
                  <a:pt x="1884" y="3039"/>
                </a:moveTo>
                <a:lnTo>
                  <a:pt x="3890" y="9724"/>
                </a:lnTo>
                <a:lnTo>
                  <a:pt x="3890" y="10697"/>
                </a:lnTo>
                <a:lnTo>
                  <a:pt x="2917" y="9724"/>
                </a:lnTo>
                <a:lnTo>
                  <a:pt x="2917" y="8752"/>
                </a:lnTo>
                <a:lnTo>
                  <a:pt x="1945" y="8751"/>
                </a:lnTo>
                <a:lnTo>
                  <a:pt x="1945" y="13613"/>
                </a:lnTo>
                <a:lnTo>
                  <a:pt x="2917" y="13613"/>
                </a:lnTo>
                <a:lnTo>
                  <a:pt x="2917" y="14586"/>
                </a:lnTo>
                <a:lnTo>
                  <a:pt x="4668" y="18087"/>
                </a:lnTo>
                <a:lnTo>
                  <a:pt x="5658" y="22542"/>
                </a:lnTo>
                <a:lnTo>
                  <a:pt x="4862" y="23338"/>
                </a:lnTo>
                <a:lnTo>
                  <a:pt x="4862" y="24310"/>
                </a:lnTo>
                <a:lnTo>
                  <a:pt x="5835" y="25283"/>
                </a:lnTo>
                <a:lnTo>
                  <a:pt x="6807" y="27228"/>
                </a:lnTo>
                <a:lnTo>
                  <a:pt x="7780" y="34035"/>
                </a:lnTo>
                <a:lnTo>
                  <a:pt x="7780" y="36952"/>
                </a:lnTo>
                <a:lnTo>
                  <a:pt x="8752" y="40842"/>
                </a:lnTo>
                <a:lnTo>
                  <a:pt x="9725" y="44732"/>
                </a:lnTo>
                <a:lnTo>
                  <a:pt x="9724" y="48622"/>
                </a:lnTo>
                <a:lnTo>
                  <a:pt x="7780" y="44732"/>
                </a:lnTo>
                <a:lnTo>
                  <a:pt x="5835" y="40842"/>
                </a:lnTo>
                <a:lnTo>
                  <a:pt x="6807" y="48622"/>
                </a:lnTo>
                <a:lnTo>
                  <a:pt x="8752" y="50567"/>
                </a:lnTo>
                <a:lnTo>
                  <a:pt x="10697" y="55429"/>
                </a:lnTo>
                <a:lnTo>
                  <a:pt x="10697" y="56401"/>
                </a:lnTo>
                <a:lnTo>
                  <a:pt x="12642" y="60291"/>
                </a:lnTo>
                <a:lnTo>
                  <a:pt x="13614" y="62236"/>
                </a:lnTo>
                <a:lnTo>
                  <a:pt x="14587" y="65153"/>
                </a:lnTo>
                <a:lnTo>
                  <a:pt x="17504" y="79740"/>
                </a:lnTo>
                <a:lnTo>
                  <a:pt x="20422" y="91410"/>
                </a:lnTo>
                <a:lnTo>
                  <a:pt x="19449" y="92382"/>
                </a:lnTo>
                <a:lnTo>
                  <a:pt x="22367" y="96271"/>
                </a:lnTo>
                <a:lnTo>
                  <a:pt x="23339" y="100162"/>
                </a:lnTo>
                <a:lnTo>
                  <a:pt x="27229" y="109886"/>
                </a:lnTo>
                <a:lnTo>
                  <a:pt x="29174" y="116693"/>
                </a:lnTo>
                <a:lnTo>
                  <a:pt x="32091" y="123501"/>
                </a:lnTo>
                <a:lnTo>
                  <a:pt x="35008" y="129335"/>
                </a:lnTo>
                <a:lnTo>
                  <a:pt x="35981" y="133225"/>
                </a:lnTo>
                <a:lnTo>
                  <a:pt x="41816" y="144894"/>
                </a:lnTo>
                <a:lnTo>
                  <a:pt x="47650" y="154619"/>
                </a:lnTo>
                <a:lnTo>
                  <a:pt x="58347" y="176013"/>
                </a:lnTo>
                <a:lnTo>
                  <a:pt x="56402" y="174068"/>
                </a:lnTo>
                <a:lnTo>
                  <a:pt x="57375" y="176012"/>
                </a:lnTo>
                <a:lnTo>
                  <a:pt x="57375" y="176985"/>
                </a:lnTo>
                <a:lnTo>
                  <a:pt x="57374" y="177957"/>
                </a:lnTo>
                <a:lnTo>
                  <a:pt x="58347" y="178930"/>
                </a:lnTo>
                <a:lnTo>
                  <a:pt x="58347" y="177957"/>
                </a:lnTo>
                <a:lnTo>
                  <a:pt x="59319" y="179902"/>
                </a:lnTo>
                <a:lnTo>
                  <a:pt x="63209" y="183792"/>
                </a:lnTo>
                <a:lnTo>
                  <a:pt x="66127" y="188654"/>
                </a:lnTo>
                <a:lnTo>
                  <a:pt x="70017" y="194489"/>
                </a:lnTo>
                <a:lnTo>
                  <a:pt x="76824" y="203241"/>
                </a:lnTo>
                <a:lnTo>
                  <a:pt x="76823" y="204213"/>
                </a:lnTo>
                <a:lnTo>
                  <a:pt x="79741" y="208103"/>
                </a:lnTo>
                <a:lnTo>
                  <a:pt x="83631" y="212966"/>
                </a:lnTo>
                <a:lnTo>
                  <a:pt x="90438" y="223662"/>
                </a:lnTo>
                <a:lnTo>
                  <a:pt x="90438" y="225607"/>
                </a:lnTo>
                <a:lnTo>
                  <a:pt x="92383" y="228525"/>
                </a:lnTo>
                <a:lnTo>
                  <a:pt x="97245" y="232415"/>
                </a:lnTo>
                <a:lnTo>
                  <a:pt x="102107" y="238249"/>
                </a:lnTo>
                <a:lnTo>
                  <a:pt x="113776" y="251863"/>
                </a:lnTo>
                <a:lnTo>
                  <a:pt x="133226" y="272285"/>
                </a:lnTo>
                <a:lnTo>
                  <a:pt x="142950" y="282982"/>
                </a:lnTo>
                <a:lnTo>
                  <a:pt x="153647" y="292707"/>
                </a:lnTo>
                <a:lnTo>
                  <a:pt x="153647" y="294651"/>
                </a:lnTo>
                <a:lnTo>
                  <a:pt x="165316" y="303403"/>
                </a:lnTo>
                <a:lnTo>
                  <a:pt x="176013" y="314100"/>
                </a:lnTo>
                <a:lnTo>
                  <a:pt x="187683" y="323824"/>
                </a:lnTo>
                <a:lnTo>
                  <a:pt x="197407" y="332577"/>
                </a:lnTo>
                <a:lnTo>
                  <a:pt x="195462" y="332576"/>
                </a:lnTo>
                <a:lnTo>
                  <a:pt x="201297" y="337439"/>
                </a:lnTo>
                <a:lnTo>
                  <a:pt x="203242" y="338411"/>
                </a:lnTo>
                <a:lnTo>
                  <a:pt x="204214" y="338411"/>
                </a:lnTo>
                <a:lnTo>
                  <a:pt x="204214" y="337439"/>
                </a:lnTo>
                <a:lnTo>
                  <a:pt x="211021" y="343273"/>
                </a:lnTo>
                <a:lnTo>
                  <a:pt x="213939" y="346191"/>
                </a:lnTo>
                <a:lnTo>
                  <a:pt x="215883" y="348136"/>
                </a:lnTo>
                <a:lnTo>
                  <a:pt x="220746" y="352026"/>
                </a:lnTo>
                <a:lnTo>
                  <a:pt x="225608" y="353970"/>
                </a:lnTo>
                <a:lnTo>
                  <a:pt x="234360" y="361750"/>
                </a:lnTo>
                <a:lnTo>
                  <a:pt x="241797" y="366956"/>
                </a:lnTo>
                <a:lnTo>
                  <a:pt x="241167" y="367584"/>
                </a:lnTo>
                <a:lnTo>
                  <a:pt x="243112" y="368557"/>
                </a:lnTo>
                <a:lnTo>
                  <a:pt x="248947" y="373420"/>
                </a:lnTo>
                <a:lnTo>
                  <a:pt x="250892" y="374392"/>
                </a:lnTo>
                <a:lnTo>
                  <a:pt x="251864" y="374392"/>
                </a:lnTo>
                <a:lnTo>
                  <a:pt x="251864" y="373419"/>
                </a:lnTo>
                <a:lnTo>
                  <a:pt x="257699" y="378282"/>
                </a:lnTo>
                <a:lnTo>
                  <a:pt x="265479" y="383144"/>
                </a:lnTo>
                <a:lnTo>
                  <a:pt x="273258" y="388006"/>
                </a:lnTo>
                <a:lnTo>
                  <a:pt x="279093" y="392869"/>
                </a:lnTo>
                <a:lnTo>
                  <a:pt x="280065" y="392868"/>
                </a:lnTo>
                <a:lnTo>
                  <a:pt x="282010" y="393841"/>
                </a:lnTo>
                <a:lnTo>
                  <a:pt x="293679" y="401621"/>
                </a:lnTo>
                <a:lnTo>
                  <a:pt x="299514" y="404538"/>
                </a:lnTo>
                <a:lnTo>
                  <a:pt x="304376" y="407455"/>
                </a:lnTo>
                <a:lnTo>
                  <a:pt x="304377" y="408428"/>
                </a:lnTo>
                <a:lnTo>
                  <a:pt x="303404" y="408427"/>
                </a:lnTo>
                <a:lnTo>
                  <a:pt x="305349" y="409400"/>
                </a:lnTo>
                <a:lnTo>
                  <a:pt x="306321" y="409400"/>
                </a:lnTo>
                <a:lnTo>
                  <a:pt x="308266" y="409400"/>
                </a:lnTo>
                <a:lnTo>
                  <a:pt x="317991" y="415235"/>
                </a:lnTo>
                <a:lnTo>
                  <a:pt x="326743" y="421069"/>
                </a:lnTo>
                <a:lnTo>
                  <a:pt x="335495" y="427876"/>
                </a:lnTo>
                <a:lnTo>
                  <a:pt x="345219" y="432738"/>
                </a:lnTo>
                <a:lnTo>
                  <a:pt x="408428" y="464829"/>
                </a:lnTo>
                <a:lnTo>
                  <a:pt x="408429" y="465802"/>
                </a:lnTo>
                <a:lnTo>
                  <a:pt x="414263" y="467747"/>
                </a:lnTo>
                <a:lnTo>
                  <a:pt x="420098" y="470664"/>
                </a:lnTo>
                <a:lnTo>
                  <a:pt x="424960" y="473582"/>
                </a:lnTo>
                <a:lnTo>
                  <a:pt x="430795" y="475527"/>
                </a:lnTo>
                <a:lnTo>
                  <a:pt x="433712" y="477472"/>
                </a:lnTo>
                <a:lnTo>
                  <a:pt x="435657" y="477471"/>
                </a:lnTo>
                <a:lnTo>
                  <a:pt x="435657" y="478444"/>
                </a:lnTo>
                <a:lnTo>
                  <a:pt x="440519" y="480389"/>
                </a:lnTo>
                <a:lnTo>
                  <a:pt x="446354" y="483306"/>
                </a:lnTo>
                <a:lnTo>
                  <a:pt x="452189" y="486223"/>
                </a:lnTo>
                <a:lnTo>
                  <a:pt x="458993" y="489139"/>
                </a:lnTo>
                <a:lnTo>
                  <a:pt x="462885" y="491085"/>
                </a:lnTo>
                <a:lnTo>
                  <a:pt x="468720" y="493031"/>
                </a:lnTo>
                <a:lnTo>
                  <a:pt x="481362" y="498865"/>
                </a:lnTo>
                <a:lnTo>
                  <a:pt x="477472" y="497893"/>
                </a:lnTo>
                <a:lnTo>
                  <a:pt x="480389" y="499838"/>
                </a:lnTo>
                <a:lnTo>
                  <a:pt x="483307" y="499837"/>
                </a:lnTo>
                <a:lnTo>
                  <a:pt x="486225" y="500810"/>
                </a:lnTo>
                <a:lnTo>
                  <a:pt x="487197" y="502755"/>
                </a:lnTo>
                <a:lnTo>
                  <a:pt x="489142" y="502755"/>
                </a:lnTo>
                <a:lnTo>
                  <a:pt x="488169" y="501782"/>
                </a:lnTo>
                <a:lnTo>
                  <a:pt x="502756" y="508590"/>
                </a:lnTo>
                <a:lnTo>
                  <a:pt x="517343" y="513452"/>
                </a:lnTo>
                <a:lnTo>
                  <a:pt x="548461" y="524149"/>
                </a:lnTo>
                <a:lnTo>
                  <a:pt x="554296" y="527066"/>
                </a:lnTo>
                <a:lnTo>
                  <a:pt x="555268" y="528039"/>
                </a:lnTo>
                <a:lnTo>
                  <a:pt x="555268" y="529011"/>
                </a:lnTo>
                <a:lnTo>
                  <a:pt x="560130" y="529984"/>
                </a:lnTo>
                <a:lnTo>
                  <a:pt x="561103" y="529984"/>
                </a:lnTo>
                <a:lnTo>
                  <a:pt x="564020" y="530956"/>
                </a:lnTo>
                <a:lnTo>
                  <a:pt x="565965" y="532901"/>
                </a:lnTo>
                <a:lnTo>
                  <a:pt x="567910" y="533873"/>
                </a:lnTo>
                <a:lnTo>
                  <a:pt x="570827" y="534846"/>
                </a:lnTo>
                <a:lnTo>
                  <a:pt x="570827" y="533873"/>
                </a:lnTo>
                <a:lnTo>
                  <a:pt x="571800" y="533873"/>
                </a:lnTo>
                <a:lnTo>
                  <a:pt x="573745" y="533873"/>
                </a:lnTo>
                <a:lnTo>
                  <a:pt x="582497" y="538735"/>
                </a:lnTo>
                <a:lnTo>
                  <a:pt x="586386" y="539708"/>
                </a:lnTo>
                <a:lnTo>
                  <a:pt x="591248" y="541653"/>
                </a:lnTo>
                <a:lnTo>
                  <a:pt x="590276" y="541653"/>
                </a:lnTo>
                <a:lnTo>
                  <a:pt x="597084" y="542625"/>
                </a:lnTo>
                <a:lnTo>
                  <a:pt x="603891" y="544570"/>
                </a:lnTo>
                <a:lnTo>
                  <a:pt x="609725" y="546515"/>
                </a:lnTo>
                <a:lnTo>
                  <a:pt x="615560" y="546515"/>
                </a:lnTo>
                <a:lnTo>
                  <a:pt x="650568" y="556239"/>
                </a:lnTo>
                <a:lnTo>
                  <a:pt x="684604" y="565964"/>
                </a:lnTo>
                <a:lnTo>
                  <a:pt x="752675" y="581523"/>
                </a:lnTo>
                <a:lnTo>
                  <a:pt x="786711" y="589303"/>
                </a:lnTo>
                <a:lnTo>
                  <a:pt x="819774" y="596110"/>
                </a:lnTo>
                <a:lnTo>
                  <a:pt x="888818" y="608752"/>
                </a:lnTo>
                <a:lnTo>
                  <a:pt x="899515" y="611669"/>
                </a:lnTo>
                <a:lnTo>
                  <a:pt x="912157" y="613614"/>
                </a:lnTo>
                <a:lnTo>
                  <a:pt x="911184" y="613614"/>
                </a:lnTo>
                <a:lnTo>
                  <a:pt x="913129" y="613614"/>
                </a:lnTo>
                <a:lnTo>
                  <a:pt x="916046" y="613614"/>
                </a:lnTo>
                <a:lnTo>
                  <a:pt x="918964" y="613614"/>
                </a:lnTo>
                <a:lnTo>
                  <a:pt x="921881" y="613614"/>
                </a:lnTo>
                <a:lnTo>
                  <a:pt x="946193" y="617504"/>
                </a:lnTo>
                <a:lnTo>
                  <a:pt x="972448" y="620421"/>
                </a:lnTo>
                <a:lnTo>
                  <a:pt x="969531" y="620421"/>
                </a:lnTo>
                <a:lnTo>
                  <a:pt x="969531" y="621394"/>
                </a:lnTo>
                <a:lnTo>
                  <a:pt x="971476" y="621394"/>
                </a:lnTo>
                <a:lnTo>
                  <a:pt x="975366" y="620421"/>
                </a:lnTo>
                <a:lnTo>
                  <a:pt x="975366" y="621393"/>
                </a:lnTo>
                <a:lnTo>
                  <a:pt x="978283" y="621394"/>
                </a:lnTo>
                <a:lnTo>
                  <a:pt x="979165" y="620512"/>
                </a:lnTo>
                <a:lnTo>
                  <a:pt x="1044409" y="627228"/>
                </a:lnTo>
                <a:lnTo>
                  <a:pt x="1077472" y="631118"/>
                </a:lnTo>
                <a:lnTo>
                  <a:pt x="1110536" y="633063"/>
                </a:lnTo>
                <a:lnTo>
                  <a:pt x="1119288" y="634036"/>
                </a:lnTo>
                <a:lnTo>
                  <a:pt x="1129013" y="634035"/>
                </a:lnTo>
                <a:lnTo>
                  <a:pt x="1147489" y="635008"/>
                </a:lnTo>
                <a:lnTo>
                  <a:pt x="1171801" y="636953"/>
                </a:lnTo>
                <a:lnTo>
                  <a:pt x="1196111" y="638897"/>
                </a:lnTo>
                <a:lnTo>
                  <a:pt x="1220423" y="638898"/>
                </a:lnTo>
                <a:lnTo>
                  <a:pt x="1243275" y="638898"/>
                </a:lnTo>
                <a:lnTo>
                  <a:pt x="1243761" y="639870"/>
                </a:lnTo>
                <a:lnTo>
                  <a:pt x="1241817" y="640842"/>
                </a:lnTo>
                <a:lnTo>
                  <a:pt x="1235982" y="642788"/>
                </a:lnTo>
                <a:lnTo>
                  <a:pt x="1227230" y="643760"/>
                </a:lnTo>
                <a:lnTo>
                  <a:pt x="1212643" y="644732"/>
                </a:lnTo>
                <a:lnTo>
                  <a:pt x="1197084" y="644732"/>
                </a:lnTo>
                <a:lnTo>
                  <a:pt x="1180552" y="644732"/>
                </a:lnTo>
                <a:lnTo>
                  <a:pt x="1164993" y="644732"/>
                </a:lnTo>
                <a:lnTo>
                  <a:pt x="1164021" y="644732"/>
                </a:lnTo>
                <a:lnTo>
                  <a:pt x="1164021" y="643760"/>
                </a:lnTo>
                <a:lnTo>
                  <a:pt x="1163048" y="642788"/>
                </a:lnTo>
                <a:lnTo>
                  <a:pt x="1161103" y="642788"/>
                </a:lnTo>
                <a:lnTo>
                  <a:pt x="1144571" y="643760"/>
                </a:lnTo>
                <a:lnTo>
                  <a:pt x="1126095" y="642788"/>
                </a:lnTo>
                <a:lnTo>
                  <a:pt x="1106646" y="640843"/>
                </a:lnTo>
                <a:lnTo>
                  <a:pt x="1088170" y="637926"/>
                </a:lnTo>
                <a:lnTo>
                  <a:pt x="1089142" y="637925"/>
                </a:lnTo>
                <a:lnTo>
                  <a:pt x="1082335" y="637926"/>
                </a:lnTo>
                <a:lnTo>
                  <a:pt x="1075528" y="637925"/>
                </a:lnTo>
                <a:lnTo>
                  <a:pt x="1075528" y="636953"/>
                </a:lnTo>
                <a:lnTo>
                  <a:pt x="1073583" y="636953"/>
                </a:lnTo>
                <a:lnTo>
                  <a:pt x="1069693" y="636953"/>
                </a:lnTo>
                <a:lnTo>
                  <a:pt x="1064831" y="637926"/>
                </a:lnTo>
                <a:lnTo>
                  <a:pt x="1062886" y="636953"/>
                </a:lnTo>
                <a:lnTo>
                  <a:pt x="1060942" y="635981"/>
                </a:lnTo>
                <a:lnTo>
                  <a:pt x="1058024" y="636953"/>
                </a:lnTo>
                <a:lnTo>
                  <a:pt x="1051217" y="636953"/>
                </a:lnTo>
                <a:lnTo>
                  <a:pt x="1044409" y="636953"/>
                </a:lnTo>
                <a:lnTo>
                  <a:pt x="1036630" y="635980"/>
                </a:lnTo>
                <a:lnTo>
                  <a:pt x="1028850" y="635008"/>
                </a:lnTo>
                <a:lnTo>
                  <a:pt x="1029823" y="635008"/>
                </a:lnTo>
                <a:lnTo>
                  <a:pt x="1017181" y="634036"/>
                </a:lnTo>
                <a:lnTo>
                  <a:pt x="1002594" y="633063"/>
                </a:lnTo>
                <a:lnTo>
                  <a:pt x="974393" y="631118"/>
                </a:lnTo>
                <a:lnTo>
                  <a:pt x="975366" y="630146"/>
                </a:lnTo>
                <a:lnTo>
                  <a:pt x="975365" y="629173"/>
                </a:lnTo>
                <a:lnTo>
                  <a:pt x="973421" y="630146"/>
                </a:lnTo>
                <a:lnTo>
                  <a:pt x="970504" y="630146"/>
                </a:lnTo>
                <a:lnTo>
                  <a:pt x="963696" y="630145"/>
                </a:lnTo>
                <a:lnTo>
                  <a:pt x="960779" y="629173"/>
                </a:lnTo>
                <a:lnTo>
                  <a:pt x="957862" y="629173"/>
                </a:lnTo>
                <a:lnTo>
                  <a:pt x="953972" y="629173"/>
                </a:lnTo>
                <a:lnTo>
                  <a:pt x="949111" y="628201"/>
                </a:lnTo>
                <a:lnTo>
                  <a:pt x="950082" y="628201"/>
                </a:lnTo>
                <a:lnTo>
                  <a:pt x="949110" y="628201"/>
                </a:lnTo>
                <a:lnTo>
                  <a:pt x="949111" y="628201"/>
                </a:lnTo>
                <a:lnTo>
                  <a:pt x="947165" y="628201"/>
                </a:lnTo>
                <a:lnTo>
                  <a:pt x="944247" y="628201"/>
                </a:lnTo>
                <a:lnTo>
                  <a:pt x="942303" y="627228"/>
                </a:lnTo>
                <a:lnTo>
                  <a:pt x="940358" y="628201"/>
                </a:lnTo>
                <a:lnTo>
                  <a:pt x="937441" y="626256"/>
                </a:lnTo>
                <a:lnTo>
                  <a:pt x="935496" y="627228"/>
                </a:lnTo>
                <a:lnTo>
                  <a:pt x="933550" y="626256"/>
                </a:lnTo>
                <a:lnTo>
                  <a:pt x="930633" y="625283"/>
                </a:lnTo>
                <a:lnTo>
                  <a:pt x="927716" y="625283"/>
                </a:lnTo>
                <a:lnTo>
                  <a:pt x="923826" y="625283"/>
                </a:lnTo>
                <a:lnTo>
                  <a:pt x="919936" y="624311"/>
                </a:lnTo>
                <a:lnTo>
                  <a:pt x="911184" y="622366"/>
                </a:lnTo>
                <a:lnTo>
                  <a:pt x="909239" y="622366"/>
                </a:lnTo>
                <a:lnTo>
                  <a:pt x="908267" y="623339"/>
                </a:lnTo>
                <a:lnTo>
                  <a:pt x="908267" y="622366"/>
                </a:lnTo>
                <a:lnTo>
                  <a:pt x="910212" y="622366"/>
                </a:lnTo>
                <a:lnTo>
                  <a:pt x="912157" y="622366"/>
                </a:lnTo>
                <a:lnTo>
                  <a:pt x="911184" y="621394"/>
                </a:lnTo>
                <a:lnTo>
                  <a:pt x="893680" y="619449"/>
                </a:lnTo>
                <a:lnTo>
                  <a:pt x="875204" y="617504"/>
                </a:lnTo>
                <a:lnTo>
                  <a:pt x="840196" y="610697"/>
                </a:lnTo>
                <a:lnTo>
                  <a:pt x="836306" y="609725"/>
                </a:lnTo>
                <a:lnTo>
                  <a:pt x="835333" y="608752"/>
                </a:lnTo>
                <a:lnTo>
                  <a:pt x="829499" y="607779"/>
                </a:lnTo>
                <a:lnTo>
                  <a:pt x="823664" y="607779"/>
                </a:lnTo>
                <a:lnTo>
                  <a:pt x="821719" y="605834"/>
                </a:lnTo>
                <a:lnTo>
                  <a:pt x="818802" y="605834"/>
                </a:lnTo>
                <a:lnTo>
                  <a:pt x="816856" y="605835"/>
                </a:lnTo>
                <a:lnTo>
                  <a:pt x="814912" y="605834"/>
                </a:lnTo>
                <a:lnTo>
                  <a:pt x="811994" y="605835"/>
                </a:lnTo>
                <a:lnTo>
                  <a:pt x="813939" y="604862"/>
                </a:lnTo>
                <a:lnTo>
                  <a:pt x="813939" y="603889"/>
                </a:lnTo>
                <a:lnTo>
                  <a:pt x="807132" y="603890"/>
                </a:lnTo>
                <a:lnTo>
                  <a:pt x="799352" y="602917"/>
                </a:lnTo>
                <a:lnTo>
                  <a:pt x="801298" y="602917"/>
                </a:lnTo>
                <a:lnTo>
                  <a:pt x="801297" y="601945"/>
                </a:lnTo>
                <a:lnTo>
                  <a:pt x="797407" y="601944"/>
                </a:lnTo>
                <a:lnTo>
                  <a:pt x="794490" y="600972"/>
                </a:lnTo>
                <a:lnTo>
                  <a:pt x="787683" y="600000"/>
                </a:lnTo>
                <a:lnTo>
                  <a:pt x="789628" y="599027"/>
                </a:lnTo>
                <a:lnTo>
                  <a:pt x="785738" y="598055"/>
                </a:lnTo>
                <a:lnTo>
                  <a:pt x="784765" y="599027"/>
                </a:lnTo>
                <a:lnTo>
                  <a:pt x="783793" y="599027"/>
                </a:lnTo>
                <a:lnTo>
                  <a:pt x="781848" y="599027"/>
                </a:lnTo>
                <a:lnTo>
                  <a:pt x="781849" y="598055"/>
                </a:lnTo>
                <a:lnTo>
                  <a:pt x="776986" y="598055"/>
                </a:lnTo>
                <a:lnTo>
                  <a:pt x="771152" y="597082"/>
                </a:lnTo>
                <a:lnTo>
                  <a:pt x="760455" y="595137"/>
                </a:lnTo>
                <a:lnTo>
                  <a:pt x="750730" y="592220"/>
                </a:lnTo>
                <a:lnTo>
                  <a:pt x="741006" y="590275"/>
                </a:lnTo>
                <a:lnTo>
                  <a:pt x="740034" y="589303"/>
                </a:lnTo>
                <a:lnTo>
                  <a:pt x="739061" y="589303"/>
                </a:lnTo>
                <a:lnTo>
                  <a:pt x="738088" y="588330"/>
                </a:lnTo>
                <a:lnTo>
                  <a:pt x="735171" y="587358"/>
                </a:lnTo>
                <a:lnTo>
                  <a:pt x="734199" y="587358"/>
                </a:lnTo>
                <a:lnTo>
                  <a:pt x="733226" y="587358"/>
                </a:lnTo>
                <a:lnTo>
                  <a:pt x="729336" y="587358"/>
                </a:lnTo>
                <a:lnTo>
                  <a:pt x="726419" y="587358"/>
                </a:lnTo>
                <a:lnTo>
                  <a:pt x="727392" y="588331"/>
                </a:lnTo>
                <a:lnTo>
                  <a:pt x="716694" y="585413"/>
                </a:lnTo>
                <a:lnTo>
                  <a:pt x="707942" y="583468"/>
                </a:lnTo>
                <a:lnTo>
                  <a:pt x="708915" y="582496"/>
                </a:lnTo>
                <a:lnTo>
                  <a:pt x="708915" y="581523"/>
                </a:lnTo>
                <a:lnTo>
                  <a:pt x="710860" y="581523"/>
                </a:lnTo>
                <a:lnTo>
                  <a:pt x="707942" y="579578"/>
                </a:lnTo>
                <a:lnTo>
                  <a:pt x="709888" y="579578"/>
                </a:lnTo>
                <a:lnTo>
                  <a:pt x="704052" y="578606"/>
                </a:lnTo>
                <a:lnTo>
                  <a:pt x="699190" y="577634"/>
                </a:lnTo>
                <a:lnTo>
                  <a:pt x="691411" y="577633"/>
                </a:lnTo>
                <a:lnTo>
                  <a:pt x="687521" y="576661"/>
                </a:lnTo>
                <a:lnTo>
                  <a:pt x="682659" y="575689"/>
                </a:lnTo>
                <a:lnTo>
                  <a:pt x="683631" y="575688"/>
                </a:lnTo>
                <a:lnTo>
                  <a:pt x="683631" y="574716"/>
                </a:lnTo>
                <a:lnTo>
                  <a:pt x="682659" y="574716"/>
                </a:lnTo>
                <a:lnTo>
                  <a:pt x="683632" y="573744"/>
                </a:lnTo>
                <a:lnTo>
                  <a:pt x="672934" y="574716"/>
                </a:lnTo>
                <a:lnTo>
                  <a:pt x="670990" y="573744"/>
                </a:lnTo>
                <a:lnTo>
                  <a:pt x="670990" y="572771"/>
                </a:lnTo>
                <a:lnTo>
                  <a:pt x="669045" y="572771"/>
                </a:lnTo>
                <a:lnTo>
                  <a:pt x="668072" y="572771"/>
                </a:lnTo>
                <a:lnTo>
                  <a:pt x="666127" y="572771"/>
                </a:lnTo>
                <a:lnTo>
                  <a:pt x="660292" y="571799"/>
                </a:lnTo>
                <a:lnTo>
                  <a:pt x="657375" y="569854"/>
                </a:lnTo>
                <a:lnTo>
                  <a:pt x="655430" y="568882"/>
                </a:lnTo>
                <a:lnTo>
                  <a:pt x="657375" y="568881"/>
                </a:lnTo>
                <a:lnTo>
                  <a:pt x="657375" y="567909"/>
                </a:lnTo>
                <a:lnTo>
                  <a:pt x="647651" y="565964"/>
                </a:lnTo>
                <a:lnTo>
                  <a:pt x="642788" y="564992"/>
                </a:lnTo>
                <a:lnTo>
                  <a:pt x="641816" y="564992"/>
                </a:lnTo>
                <a:lnTo>
                  <a:pt x="641816" y="565964"/>
                </a:lnTo>
                <a:lnTo>
                  <a:pt x="638899" y="565964"/>
                </a:lnTo>
                <a:lnTo>
                  <a:pt x="633064" y="564020"/>
                </a:lnTo>
                <a:lnTo>
                  <a:pt x="634036" y="564019"/>
                </a:lnTo>
                <a:lnTo>
                  <a:pt x="635009" y="563047"/>
                </a:lnTo>
                <a:lnTo>
                  <a:pt x="625284" y="562075"/>
                </a:lnTo>
                <a:lnTo>
                  <a:pt x="615560" y="560129"/>
                </a:lnTo>
                <a:lnTo>
                  <a:pt x="617505" y="560130"/>
                </a:lnTo>
                <a:lnTo>
                  <a:pt x="619450" y="560129"/>
                </a:lnTo>
                <a:lnTo>
                  <a:pt x="613615" y="558185"/>
                </a:lnTo>
                <a:lnTo>
                  <a:pt x="606808" y="556240"/>
                </a:lnTo>
                <a:lnTo>
                  <a:pt x="600973" y="554295"/>
                </a:lnTo>
                <a:lnTo>
                  <a:pt x="595138" y="552350"/>
                </a:lnTo>
                <a:lnTo>
                  <a:pt x="596111" y="553322"/>
                </a:lnTo>
                <a:lnTo>
                  <a:pt x="595139" y="553323"/>
                </a:lnTo>
                <a:lnTo>
                  <a:pt x="592221" y="551377"/>
                </a:lnTo>
                <a:lnTo>
                  <a:pt x="589304" y="550405"/>
                </a:lnTo>
                <a:lnTo>
                  <a:pt x="587359" y="549432"/>
                </a:lnTo>
                <a:lnTo>
                  <a:pt x="583469" y="548460"/>
                </a:lnTo>
                <a:lnTo>
                  <a:pt x="582497" y="548460"/>
                </a:lnTo>
                <a:lnTo>
                  <a:pt x="585414" y="549432"/>
                </a:lnTo>
                <a:lnTo>
                  <a:pt x="572772" y="545542"/>
                </a:lnTo>
                <a:lnTo>
                  <a:pt x="564993" y="543597"/>
                </a:lnTo>
                <a:lnTo>
                  <a:pt x="557213" y="540680"/>
                </a:lnTo>
                <a:lnTo>
                  <a:pt x="554295" y="540680"/>
                </a:lnTo>
                <a:lnTo>
                  <a:pt x="549433" y="539708"/>
                </a:lnTo>
                <a:lnTo>
                  <a:pt x="550406" y="538735"/>
                </a:lnTo>
                <a:lnTo>
                  <a:pt x="548461" y="537763"/>
                </a:lnTo>
                <a:lnTo>
                  <a:pt x="550406" y="537763"/>
                </a:lnTo>
                <a:lnTo>
                  <a:pt x="554296" y="538735"/>
                </a:lnTo>
                <a:lnTo>
                  <a:pt x="553323" y="537763"/>
                </a:lnTo>
                <a:lnTo>
                  <a:pt x="550406" y="537763"/>
                </a:lnTo>
                <a:lnTo>
                  <a:pt x="544572" y="535818"/>
                </a:lnTo>
                <a:lnTo>
                  <a:pt x="544572" y="535818"/>
                </a:lnTo>
                <a:lnTo>
                  <a:pt x="544572" y="535818"/>
                </a:lnTo>
                <a:lnTo>
                  <a:pt x="541654" y="534845"/>
                </a:lnTo>
                <a:lnTo>
                  <a:pt x="538736" y="533873"/>
                </a:lnTo>
                <a:lnTo>
                  <a:pt x="536792" y="532901"/>
                </a:lnTo>
                <a:lnTo>
                  <a:pt x="537764" y="532901"/>
                </a:lnTo>
                <a:lnTo>
                  <a:pt x="538737" y="531928"/>
                </a:lnTo>
                <a:lnTo>
                  <a:pt x="536792" y="531928"/>
                </a:lnTo>
                <a:lnTo>
                  <a:pt x="532902" y="530956"/>
                </a:lnTo>
                <a:lnTo>
                  <a:pt x="529985" y="529983"/>
                </a:lnTo>
                <a:lnTo>
                  <a:pt x="527067" y="529011"/>
                </a:lnTo>
                <a:lnTo>
                  <a:pt x="526095" y="529011"/>
                </a:lnTo>
                <a:lnTo>
                  <a:pt x="525122" y="529011"/>
                </a:lnTo>
                <a:lnTo>
                  <a:pt x="524150" y="529011"/>
                </a:lnTo>
                <a:lnTo>
                  <a:pt x="523178" y="528039"/>
                </a:lnTo>
                <a:lnTo>
                  <a:pt x="520260" y="527066"/>
                </a:lnTo>
                <a:lnTo>
                  <a:pt x="517342" y="526094"/>
                </a:lnTo>
                <a:lnTo>
                  <a:pt x="517343" y="525122"/>
                </a:lnTo>
                <a:lnTo>
                  <a:pt x="518315" y="524149"/>
                </a:lnTo>
                <a:lnTo>
                  <a:pt x="514425" y="524149"/>
                </a:lnTo>
                <a:lnTo>
                  <a:pt x="511508" y="524149"/>
                </a:lnTo>
                <a:lnTo>
                  <a:pt x="511508" y="523176"/>
                </a:lnTo>
                <a:lnTo>
                  <a:pt x="509563" y="523177"/>
                </a:lnTo>
                <a:lnTo>
                  <a:pt x="507619" y="522204"/>
                </a:lnTo>
                <a:lnTo>
                  <a:pt x="504701" y="521232"/>
                </a:lnTo>
                <a:lnTo>
                  <a:pt x="501783" y="521232"/>
                </a:lnTo>
                <a:lnTo>
                  <a:pt x="494004" y="517342"/>
                </a:lnTo>
                <a:lnTo>
                  <a:pt x="490114" y="515396"/>
                </a:lnTo>
                <a:lnTo>
                  <a:pt x="487197" y="513452"/>
                </a:lnTo>
                <a:lnTo>
                  <a:pt x="481362" y="512480"/>
                </a:lnTo>
                <a:lnTo>
                  <a:pt x="475527" y="509562"/>
                </a:lnTo>
                <a:lnTo>
                  <a:pt x="477472" y="509562"/>
                </a:lnTo>
                <a:lnTo>
                  <a:pt x="474555" y="508590"/>
                </a:lnTo>
                <a:lnTo>
                  <a:pt x="471638" y="507617"/>
                </a:lnTo>
                <a:lnTo>
                  <a:pt x="468720" y="505672"/>
                </a:lnTo>
                <a:lnTo>
                  <a:pt x="463858" y="502755"/>
                </a:lnTo>
                <a:lnTo>
                  <a:pt x="461913" y="501783"/>
                </a:lnTo>
                <a:lnTo>
                  <a:pt x="460941" y="502755"/>
                </a:lnTo>
                <a:lnTo>
                  <a:pt x="459968" y="503727"/>
                </a:lnTo>
                <a:lnTo>
                  <a:pt x="457051" y="501783"/>
                </a:lnTo>
                <a:lnTo>
                  <a:pt x="453161" y="499838"/>
                </a:lnTo>
                <a:lnTo>
                  <a:pt x="448299" y="498865"/>
                </a:lnTo>
                <a:lnTo>
                  <a:pt x="445381" y="495948"/>
                </a:lnTo>
                <a:lnTo>
                  <a:pt x="448299" y="496920"/>
                </a:lnTo>
                <a:lnTo>
                  <a:pt x="449271" y="496921"/>
                </a:lnTo>
                <a:lnTo>
                  <a:pt x="448299" y="495948"/>
                </a:lnTo>
                <a:lnTo>
                  <a:pt x="445381" y="494003"/>
                </a:lnTo>
                <a:lnTo>
                  <a:pt x="442464" y="493031"/>
                </a:lnTo>
                <a:lnTo>
                  <a:pt x="439547" y="492058"/>
                </a:lnTo>
                <a:lnTo>
                  <a:pt x="435657" y="491086"/>
                </a:lnTo>
                <a:lnTo>
                  <a:pt x="436630" y="493030"/>
                </a:lnTo>
                <a:lnTo>
                  <a:pt x="433712" y="491086"/>
                </a:lnTo>
                <a:lnTo>
                  <a:pt x="431767" y="490113"/>
                </a:lnTo>
                <a:lnTo>
                  <a:pt x="428850" y="490113"/>
                </a:lnTo>
                <a:lnTo>
                  <a:pt x="428850" y="489141"/>
                </a:lnTo>
                <a:lnTo>
                  <a:pt x="424960" y="487196"/>
                </a:lnTo>
                <a:lnTo>
                  <a:pt x="423015" y="486223"/>
                </a:lnTo>
                <a:lnTo>
                  <a:pt x="422043" y="487196"/>
                </a:lnTo>
                <a:lnTo>
                  <a:pt x="415236" y="483306"/>
                </a:lnTo>
                <a:lnTo>
                  <a:pt x="407456" y="479416"/>
                </a:lnTo>
                <a:lnTo>
                  <a:pt x="400649" y="475527"/>
                </a:lnTo>
                <a:lnTo>
                  <a:pt x="397732" y="473582"/>
                </a:lnTo>
                <a:lnTo>
                  <a:pt x="395787" y="471637"/>
                </a:lnTo>
                <a:lnTo>
                  <a:pt x="392869" y="470664"/>
                </a:lnTo>
                <a:lnTo>
                  <a:pt x="391897" y="470664"/>
                </a:lnTo>
                <a:lnTo>
                  <a:pt x="392869" y="471637"/>
                </a:lnTo>
                <a:lnTo>
                  <a:pt x="393842" y="471636"/>
                </a:lnTo>
                <a:lnTo>
                  <a:pt x="395787" y="472609"/>
                </a:lnTo>
                <a:lnTo>
                  <a:pt x="393842" y="472609"/>
                </a:lnTo>
                <a:lnTo>
                  <a:pt x="390925" y="470664"/>
                </a:lnTo>
                <a:lnTo>
                  <a:pt x="390924" y="469691"/>
                </a:lnTo>
                <a:lnTo>
                  <a:pt x="391897" y="469692"/>
                </a:lnTo>
                <a:lnTo>
                  <a:pt x="388007" y="467747"/>
                </a:lnTo>
                <a:lnTo>
                  <a:pt x="385090" y="466774"/>
                </a:lnTo>
                <a:lnTo>
                  <a:pt x="381200" y="466774"/>
                </a:lnTo>
                <a:lnTo>
                  <a:pt x="377310" y="463857"/>
                </a:lnTo>
                <a:lnTo>
                  <a:pt x="374393" y="461913"/>
                </a:lnTo>
                <a:lnTo>
                  <a:pt x="369531" y="460940"/>
                </a:lnTo>
                <a:lnTo>
                  <a:pt x="367586" y="458995"/>
                </a:lnTo>
                <a:lnTo>
                  <a:pt x="366613" y="458994"/>
                </a:lnTo>
                <a:lnTo>
                  <a:pt x="367586" y="457050"/>
                </a:lnTo>
                <a:lnTo>
                  <a:pt x="363696" y="455105"/>
                </a:lnTo>
                <a:lnTo>
                  <a:pt x="360779" y="454133"/>
                </a:lnTo>
                <a:lnTo>
                  <a:pt x="357861" y="451215"/>
                </a:lnTo>
                <a:lnTo>
                  <a:pt x="357861" y="452187"/>
                </a:lnTo>
                <a:lnTo>
                  <a:pt x="356889" y="451216"/>
                </a:lnTo>
                <a:lnTo>
                  <a:pt x="353971" y="450243"/>
                </a:lnTo>
                <a:lnTo>
                  <a:pt x="354944" y="450243"/>
                </a:lnTo>
                <a:lnTo>
                  <a:pt x="352999" y="449270"/>
                </a:lnTo>
                <a:lnTo>
                  <a:pt x="350081" y="447325"/>
                </a:lnTo>
                <a:lnTo>
                  <a:pt x="352026" y="449270"/>
                </a:lnTo>
                <a:lnTo>
                  <a:pt x="354944" y="451215"/>
                </a:lnTo>
                <a:lnTo>
                  <a:pt x="349109" y="449271"/>
                </a:lnTo>
                <a:lnTo>
                  <a:pt x="347164" y="447325"/>
                </a:lnTo>
                <a:lnTo>
                  <a:pt x="343274" y="445381"/>
                </a:lnTo>
                <a:lnTo>
                  <a:pt x="340357" y="444408"/>
                </a:lnTo>
                <a:lnTo>
                  <a:pt x="339385" y="442463"/>
                </a:lnTo>
                <a:lnTo>
                  <a:pt x="336468" y="440518"/>
                </a:lnTo>
                <a:lnTo>
                  <a:pt x="334522" y="440518"/>
                </a:lnTo>
                <a:lnTo>
                  <a:pt x="330633" y="437601"/>
                </a:lnTo>
                <a:lnTo>
                  <a:pt x="329660" y="437601"/>
                </a:lnTo>
                <a:lnTo>
                  <a:pt x="327715" y="436628"/>
                </a:lnTo>
                <a:lnTo>
                  <a:pt x="324798" y="435656"/>
                </a:lnTo>
                <a:lnTo>
                  <a:pt x="322853" y="434683"/>
                </a:lnTo>
                <a:lnTo>
                  <a:pt x="320908" y="434683"/>
                </a:lnTo>
                <a:lnTo>
                  <a:pt x="314101" y="429822"/>
                </a:lnTo>
                <a:lnTo>
                  <a:pt x="315073" y="429821"/>
                </a:lnTo>
                <a:lnTo>
                  <a:pt x="311184" y="426904"/>
                </a:lnTo>
                <a:lnTo>
                  <a:pt x="306322" y="424959"/>
                </a:lnTo>
                <a:lnTo>
                  <a:pt x="307294" y="424959"/>
                </a:lnTo>
                <a:lnTo>
                  <a:pt x="303404" y="423014"/>
                </a:lnTo>
                <a:lnTo>
                  <a:pt x="300487" y="421069"/>
                </a:lnTo>
                <a:lnTo>
                  <a:pt x="298542" y="420097"/>
                </a:lnTo>
                <a:lnTo>
                  <a:pt x="298542" y="418152"/>
                </a:lnTo>
                <a:lnTo>
                  <a:pt x="298542" y="417180"/>
                </a:lnTo>
                <a:lnTo>
                  <a:pt x="296597" y="416207"/>
                </a:lnTo>
                <a:lnTo>
                  <a:pt x="293679" y="415235"/>
                </a:lnTo>
                <a:lnTo>
                  <a:pt x="291735" y="414262"/>
                </a:lnTo>
                <a:lnTo>
                  <a:pt x="290762" y="415235"/>
                </a:lnTo>
                <a:lnTo>
                  <a:pt x="290762" y="416207"/>
                </a:lnTo>
                <a:lnTo>
                  <a:pt x="281038" y="409400"/>
                </a:lnTo>
                <a:lnTo>
                  <a:pt x="276175" y="406483"/>
                </a:lnTo>
                <a:lnTo>
                  <a:pt x="271313" y="402592"/>
                </a:lnTo>
                <a:lnTo>
                  <a:pt x="270341" y="402593"/>
                </a:lnTo>
                <a:lnTo>
                  <a:pt x="269368" y="401620"/>
                </a:lnTo>
                <a:lnTo>
                  <a:pt x="254782" y="392868"/>
                </a:lnTo>
                <a:lnTo>
                  <a:pt x="247975" y="388006"/>
                </a:lnTo>
                <a:lnTo>
                  <a:pt x="244085" y="384117"/>
                </a:lnTo>
                <a:lnTo>
                  <a:pt x="244085" y="383144"/>
                </a:lnTo>
                <a:lnTo>
                  <a:pt x="244085" y="382172"/>
                </a:lnTo>
                <a:lnTo>
                  <a:pt x="242140" y="381199"/>
                </a:lnTo>
                <a:lnTo>
                  <a:pt x="241167" y="380227"/>
                </a:lnTo>
                <a:lnTo>
                  <a:pt x="240195" y="380226"/>
                </a:lnTo>
                <a:lnTo>
                  <a:pt x="240195" y="381199"/>
                </a:lnTo>
                <a:lnTo>
                  <a:pt x="241167" y="383144"/>
                </a:lnTo>
                <a:lnTo>
                  <a:pt x="232415" y="376337"/>
                </a:lnTo>
                <a:lnTo>
                  <a:pt x="225608" y="370502"/>
                </a:lnTo>
                <a:lnTo>
                  <a:pt x="225608" y="371474"/>
                </a:lnTo>
                <a:lnTo>
                  <a:pt x="223663" y="370502"/>
                </a:lnTo>
                <a:lnTo>
                  <a:pt x="223663" y="369530"/>
                </a:lnTo>
                <a:lnTo>
                  <a:pt x="222691" y="368557"/>
                </a:lnTo>
                <a:lnTo>
                  <a:pt x="217829" y="364668"/>
                </a:lnTo>
                <a:lnTo>
                  <a:pt x="216856" y="365640"/>
                </a:lnTo>
                <a:lnTo>
                  <a:pt x="215883" y="363695"/>
                </a:lnTo>
                <a:lnTo>
                  <a:pt x="213939" y="362722"/>
                </a:lnTo>
                <a:lnTo>
                  <a:pt x="212966" y="362723"/>
                </a:lnTo>
                <a:lnTo>
                  <a:pt x="211021" y="360777"/>
                </a:lnTo>
                <a:lnTo>
                  <a:pt x="211022" y="359805"/>
                </a:lnTo>
                <a:lnTo>
                  <a:pt x="205187" y="356888"/>
                </a:lnTo>
                <a:lnTo>
                  <a:pt x="199352" y="352025"/>
                </a:lnTo>
                <a:lnTo>
                  <a:pt x="198380" y="349108"/>
                </a:lnTo>
                <a:lnTo>
                  <a:pt x="195462" y="348136"/>
                </a:lnTo>
                <a:lnTo>
                  <a:pt x="195462" y="349108"/>
                </a:lnTo>
                <a:lnTo>
                  <a:pt x="189628" y="342301"/>
                </a:lnTo>
                <a:lnTo>
                  <a:pt x="186710" y="338411"/>
                </a:lnTo>
                <a:lnTo>
                  <a:pt x="177958" y="333549"/>
                </a:lnTo>
                <a:lnTo>
                  <a:pt x="169206" y="326742"/>
                </a:lnTo>
                <a:lnTo>
                  <a:pt x="151702" y="311183"/>
                </a:lnTo>
                <a:lnTo>
                  <a:pt x="152674" y="311182"/>
                </a:lnTo>
                <a:lnTo>
                  <a:pt x="150730" y="309238"/>
                </a:lnTo>
                <a:lnTo>
                  <a:pt x="149757" y="309238"/>
                </a:lnTo>
                <a:lnTo>
                  <a:pt x="148785" y="308265"/>
                </a:lnTo>
                <a:lnTo>
                  <a:pt x="148785" y="307293"/>
                </a:lnTo>
                <a:lnTo>
                  <a:pt x="148785" y="306320"/>
                </a:lnTo>
                <a:lnTo>
                  <a:pt x="150730" y="306320"/>
                </a:lnTo>
                <a:lnTo>
                  <a:pt x="147812" y="304375"/>
                </a:lnTo>
                <a:lnTo>
                  <a:pt x="145867" y="302431"/>
                </a:lnTo>
                <a:lnTo>
                  <a:pt x="141978" y="300486"/>
                </a:lnTo>
                <a:lnTo>
                  <a:pt x="141978" y="301458"/>
                </a:lnTo>
                <a:lnTo>
                  <a:pt x="140033" y="299513"/>
                </a:lnTo>
                <a:lnTo>
                  <a:pt x="138088" y="297569"/>
                </a:lnTo>
                <a:lnTo>
                  <a:pt x="136143" y="296596"/>
                </a:lnTo>
                <a:lnTo>
                  <a:pt x="136143" y="295623"/>
                </a:lnTo>
                <a:lnTo>
                  <a:pt x="137115" y="295624"/>
                </a:lnTo>
                <a:lnTo>
                  <a:pt x="138088" y="295624"/>
                </a:lnTo>
                <a:lnTo>
                  <a:pt x="135171" y="293679"/>
                </a:lnTo>
                <a:lnTo>
                  <a:pt x="135170" y="292706"/>
                </a:lnTo>
                <a:lnTo>
                  <a:pt x="136143" y="292706"/>
                </a:lnTo>
                <a:lnTo>
                  <a:pt x="139060" y="293679"/>
                </a:lnTo>
                <a:lnTo>
                  <a:pt x="141977" y="294651"/>
                </a:lnTo>
                <a:lnTo>
                  <a:pt x="141978" y="293679"/>
                </a:lnTo>
                <a:lnTo>
                  <a:pt x="140033" y="291734"/>
                </a:lnTo>
                <a:lnTo>
                  <a:pt x="140033" y="290761"/>
                </a:lnTo>
                <a:lnTo>
                  <a:pt x="141005" y="290761"/>
                </a:lnTo>
                <a:lnTo>
                  <a:pt x="141978" y="291734"/>
                </a:lnTo>
                <a:lnTo>
                  <a:pt x="143922" y="292707"/>
                </a:lnTo>
                <a:lnTo>
                  <a:pt x="141978" y="290761"/>
                </a:lnTo>
                <a:lnTo>
                  <a:pt x="138088" y="288817"/>
                </a:lnTo>
                <a:lnTo>
                  <a:pt x="137115" y="288816"/>
                </a:lnTo>
                <a:lnTo>
                  <a:pt x="137116" y="290761"/>
                </a:lnTo>
                <a:lnTo>
                  <a:pt x="134198" y="287844"/>
                </a:lnTo>
                <a:lnTo>
                  <a:pt x="132253" y="287844"/>
                </a:lnTo>
                <a:lnTo>
                  <a:pt x="131281" y="287358"/>
                </a:lnTo>
                <a:lnTo>
                  <a:pt x="130308" y="286872"/>
                </a:lnTo>
                <a:lnTo>
                  <a:pt x="127391" y="284927"/>
                </a:lnTo>
                <a:lnTo>
                  <a:pt x="127391" y="283954"/>
                </a:lnTo>
                <a:lnTo>
                  <a:pt x="128363" y="284926"/>
                </a:lnTo>
                <a:lnTo>
                  <a:pt x="129336" y="285899"/>
                </a:lnTo>
                <a:lnTo>
                  <a:pt x="131281" y="286871"/>
                </a:lnTo>
                <a:lnTo>
                  <a:pt x="130308" y="284927"/>
                </a:lnTo>
                <a:lnTo>
                  <a:pt x="128363" y="282981"/>
                </a:lnTo>
                <a:lnTo>
                  <a:pt x="124473" y="280065"/>
                </a:lnTo>
                <a:lnTo>
                  <a:pt x="125446" y="281037"/>
                </a:lnTo>
                <a:lnTo>
                  <a:pt x="124474" y="282009"/>
                </a:lnTo>
                <a:lnTo>
                  <a:pt x="121556" y="280064"/>
                </a:lnTo>
                <a:lnTo>
                  <a:pt x="121556" y="279092"/>
                </a:lnTo>
                <a:lnTo>
                  <a:pt x="122529" y="279092"/>
                </a:lnTo>
                <a:lnTo>
                  <a:pt x="120584" y="277147"/>
                </a:lnTo>
                <a:lnTo>
                  <a:pt x="117666" y="276175"/>
                </a:lnTo>
                <a:lnTo>
                  <a:pt x="118639" y="277147"/>
                </a:lnTo>
                <a:lnTo>
                  <a:pt x="116694" y="276174"/>
                </a:lnTo>
                <a:lnTo>
                  <a:pt x="114749" y="275202"/>
                </a:lnTo>
                <a:lnTo>
                  <a:pt x="113777" y="273257"/>
                </a:lnTo>
                <a:lnTo>
                  <a:pt x="111832" y="271312"/>
                </a:lnTo>
                <a:lnTo>
                  <a:pt x="112804" y="270340"/>
                </a:lnTo>
                <a:lnTo>
                  <a:pt x="114749" y="271312"/>
                </a:lnTo>
                <a:lnTo>
                  <a:pt x="115721" y="271312"/>
                </a:lnTo>
                <a:lnTo>
                  <a:pt x="114749" y="268395"/>
                </a:lnTo>
                <a:lnTo>
                  <a:pt x="113777" y="268395"/>
                </a:lnTo>
                <a:lnTo>
                  <a:pt x="110859" y="267423"/>
                </a:lnTo>
                <a:lnTo>
                  <a:pt x="109887" y="266450"/>
                </a:lnTo>
                <a:lnTo>
                  <a:pt x="108914" y="266451"/>
                </a:lnTo>
                <a:lnTo>
                  <a:pt x="108914" y="267423"/>
                </a:lnTo>
                <a:lnTo>
                  <a:pt x="108915" y="265478"/>
                </a:lnTo>
                <a:lnTo>
                  <a:pt x="109887" y="265478"/>
                </a:lnTo>
                <a:lnTo>
                  <a:pt x="107942" y="263533"/>
                </a:lnTo>
                <a:lnTo>
                  <a:pt x="105997" y="261588"/>
                </a:lnTo>
                <a:lnTo>
                  <a:pt x="104052" y="260616"/>
                </a:lnTo>
                <a:lnTo>
                  <a:pt x="104052" y="258671"/>
                </a:lnTo>
                <a:lnTo>
                  <a:pt x="102107" y="258670"/>
                </a:lnTo>
                <a:lnTo>
                  <a:pt x="101135" y="254781"/>
                </a:lnTo>
                <a:lnTo>
                  <a:pt x="96273" y="250891"/>
                </a:lnTo>
                <a:lnTo>
                  <a:pt x="95300" y="248946"/>
                </a:lnTo>
                <a:lnTo>
                  <a:pt x="94328" y="247974"/>
                </a:lnTo>
                <a:lnTo>
                  <a:pt x="95300" y="247001"/>
                </a:lnTo>
                <a:lnTo>
                  <a:pt x="92383" y="244084"/>
                </a:lnTo>
                <a:lnTo>
                  <a:pt x="91410" y="243111"/>
                </a:lnTo>
                <a:lnTo>
                  <a:pt x="90438" y="244084"/>
                </a:lnTo>
                <a:lnTo>
                  <a:pt x="92383" y="246029"/>
                </a:lnTo>
                <a:lnTo>
                  <a:pt x="93355" y="247974"/>
                </a:lnTo>
                <a:lnTo>
                  <a:pt x="92383" y="247001"/>
                </a:lnTo>
                <a:lnTo>
                  <a:pt x="88493" y="244084"/>
                </a:lnTo>
                <a:lnTo>
                  <a:pt x="89465" y="243111"/>
                </a:lnTo>
                <a:lnTo>
                  <a:pt x="87520" y="241167"/>
                </a:lnTo>
                <a:lnTo>
                  <a:pt x="85576" y="239221"/>
                </a:lnTo>
                <a:lnTo>
                  <a:pt x="85576" y="238249"/>
                </a:lnTo>
                <a:lnTo>
                  <a:pt x="83631" y="237277"/>
                </a:lnTo>
                <a:lnTo>
                  <a:pt x="82658" y="235332"/>
                </a:lnTo>
                <a:lnTo>
                  <a:pt x="82658" y="234360"/>
                </a:lnTo>
                <a:lnTo>
                  <a:pt x="82658" y="233387"/>
                </a:lnTo>
                <a:lnTo>
                  <a:pt x="80713" y="231442"/>
                </a:lnTo>
                <a:lnTo>
                  <a:pt x="84603" y="234359"/>
                </a:lnTo>
                <a:lnTo>
                  <a:pt x="82658" y="232415"/>
                </a:lnTo>
                <a:lnTo>
                  <a:pt x="81686" y="229497"/>
                </a:lnTo>
                <a:lnTo>
                  <a:pt x="76824" y="227552"/>
                </a:lnTo>
                <a:lnTo>
                  <a:pt x="75851" y="226580"/>
                </a:lnTo>
                <a:lnTo>
                  <a:pt x="74879" y="225607"/>
                </a:lnTo>
                <a:lnTo>
                  <a:pt x="74879" y="224635"/>
                </a:lnTo>
                <a:lnTo>
                  <a:pt x="73906" y="223663"/>
                </a:lnTo>
                <a:lnTo>
                  <a:pt x="76824" y="226580"/>
                </a:lnTo>
                <a:lnTo>
                  <a:pt x="76823" y="224635"/>
                </a:lnTo>
                <a:lnTo>
                  <a:pt x="73906" y="219773"/>
                </a:lnTo>
                <a:lnTo>
                  <a:pt x="70989" y="217828"/>
                </a:lnTo>
                <a:lnTo>
                  <a:pt x="70017" y="217827"/>
                </a:lnTo>
                <a:lnTo>
                  <a:pt x="69044" y="216855"/>
                </a:lnTo>
                <a:lnTo>
                  <a:pt x="69044" y="215882"/>
                </a:lnTo>
                <a:lnTo>
                  <a:pt x="70016" y="215883"/>
                </a:lnTo>
                <a:lnTo>
                  <a:pt x="69044" y="213938"/>
                </a:lnTo>
                <a:lnTo>
                  <a:pt x="68072" y="213938"/>
                </a:lnTo>
                <a:lnTo>
                  <a:pt x="68071" y="214911"/>
                </a:lnTo>
                <a:lnTo>
                  <a:pt x="67099" y="213938"/>
                </a:lnTo>
                <a:lnTo>
                  <a:pt x="63209" y="203241"/>
                </a:lnTo>
                <a:lnTo>
                  <a:pt x="67099" y="206158"/>
                </a:lnTo>
                <a:lnTo>
                  <a:pt x="65154" y="204214"/>
                </a:lnTo>
                <a:lnTo>
                  <a:pt x="67099" y="204213"/>
                </a:lnTo>
                <a:lnTo>
                  <a:pt x="67099" y="203241"/>
                </a:lnTo>
                <a:lnTo>
                  <a:pt x="67099" y="202269"/>
                </a:lnTo>
                <a:lnTo>
                  <a:pt x="68072" y="202269"/>
                </a:lnTo>
                <a:lnTo>
                  <a:pt x="66127" y="200324"/>
                </a:lnTo>
                <a:lnTo>
                  <a:pt x="64182" y="197406"/>
                </a:lnTo>
                <a:lnTo>
                  <a:pt x="64182" y="199351"/>
                </a:lnTo>
                <a:lnTo>
                  <a:pt x="63209" y="199351"/>
                </a:lnTo>
                <a:lnTo>
                  <a:pt x="61264" y="198379"/>
                </a:lnTo>
                <a:lnTo>
                  <a:pt x="58347" y="196434"/>
                </a:lnTo>
                <a:lnTo>
                  <a:pt x="57374" y="195461"/>
                </a:lnTo>
                <a:lnTo>
                  <a:pt x="56402" y="196434"/>
                </a:lnTo>
                <a:lnTo>
                  <a:pt x="54457" y="192544"/>
                </a:lnTo>
                <a:lnTo>
                  <a:pt x="54457" y="189627"/>
                </a:lnTo>
                <a:lnTo>
                  <a:pt x="54457" y="187682"/>
                </a:lnTo>
                <a:lnTo>
                  <a:pt x="51540" y="183792"/>
                </a:lnTo>
                <a:lnTo>
                  <a:pt x="51540" y="181847"/>
                </a:lnTo>
                <a:lnTo>
                  <a:pt x="51540" y="180875"/>
                </a:lnTo>
                <a:lnTo>
                  <a:pt x="50567" y="177958"/>
                </a:lnTo>
                <a:lnTo>
                  <a:pt x="48623" y="174067"/>
                </a:lnTo>
                <a:lnTo>
                  <a:pt x="46678" y="173095"/>
                </a:lnTo>
                <a:lnTo>
                  <a:pt x="46678" y="174068"/>
                </a:lnTo>
                <a:lnTo>
                  <a:pt x="46678" y="175040"/>
                </a:lnTo>
                <a:lnTo>
                  <a:pt x="47650" y="176013"/>
                </a:lnTo>
                <a:lnTo>
                  <a:pt x="46678" y="176012"/>
                </a:lnTo>
                <a:lnTo>
                  <a:pt x="43760" y="170178"/>
                </a:lnTo>
                <a:lnTo>
                  <a:pt x="42788" y="169206"/>
                </a:lnTo>
                <a:lnTo>
                  <a:pt x="41815" y="167261"/>
                </a:lnTo>
                <a:lnTo>
                  <a:pt x="42788" y="171150"/>
                </a:lnTo>
                <a:lnTo>
                  <a:pt x="41815" y="173095"/>
                </a:lnTo>
                <a:lnTo>
                  <a:pt x="39870" y="169205"/>
                </a:lnTo>
                <a:lnTo>
                  <a:pt x="40843" y="169205"/>
                </a:lnTo>
                <a:lnTo>
                  <a:pt x="38898" y="166288"/>
                </a:lnTo>
                <a:lnTo>
                  <a:pt x="37926" y="165315"/>
                </a:lnTo>
                <a:lnTo>
                  <a:pt x="36953" y="164343"/>
                </a:lnTo>
                <a:lnTo>
                  <a:pt x="35008" y="161426"/>
                </a:lnTo>
                <a:lnTo>
                  <a:pt x="35008" y="158508"/>
                </a:lnTo>
                <a:lnTo>
                  <a:pt x="36953" y="160453"/>
                </a:lnTo>
                <a:lnTo>
                  <a:pt x="37926" y="163371"/>
                </a:lnTo>
                <a:lnTo>
                  <a:pt x="39871" y="165316"/>
                </a:lnTo>
                <a:lnTo>
                  <a:pt x="40843" y="165316"/>
                </a:lnTo>
                <a:lnTo>
                  <a:pt x="37926" y="160453"/>
                </a:lnTo>
                <a:lnTo>
                  <a:pt x="36953" y="159157"/>
                </a:lnTo>
                <a:lnTo>
                  <a:pt x="36953" y="155591"/>
                </a:lnTo>
                <a:lnTo>
                  <a:pt x="35981" y="153647"/>
                </a:lnTo>
                <a:lnTo>
                  <a:pt x="35008" y="151701"/>
                </a:lnTo>
                <a:lnTo>
                  <a:pt x="36953" y="153646"/>
                </a:lnTo>
                <a:lnTo>
                  <a:pt x="35981" y="149756"/>
                </a:lnTo>
                <a:lnTo>
                  <a:pt x="35981" y="147811"/>
                </a:lnTo>
                <a:lnTo>
                  <a:pt x="36953" y="145867"/>
                </a:lnTo>
                <a:lnTo>
                  <a:pt x="35008" y="142949"/>
                </a:lnTo>
                <a:lnTo>
                  <a:pt x="34036" y="142949"/>
                </a:lnTo>
                <a:lnTo>
                  <a:pt x="34036" y="143921"/>
                </a:lnTo>
                <a:lnTo>
                  <a:pt x="33063" y="144894"/>
                </a:lnTo>
                <a:lnTo>
                  <a:pt x="29174" y="136142"/>
                </a:lnTo>
                <a:lnTo>
                  <a:pt x="25284" y="130307"/>
                </a:lnTo>
                <a:lnTo>
                  <a:pt x="25284" y="129335"/>
                </a:lnTo>
                <a:lnTo>
                  <a:pt x="26256" y="128362"/>
                </a:lnTo>
                <a:lnTo>
                  <a:pt x="28201" y="130307"/>
                </a:lnTo>
                <a:lnTo>
                  <a:pt x="23339" y="119611"/>
                </a:lnTo>
                <a:lnTo>
                  <a:pt x="19449" y="108913"/>
                </a:lnTo>
                <a:lnTo>
                  <a:pt x="19449" y="109886"/>
                </a:lnTo>
                <a:lnTo>
                  <a:pt x="18477" y="109886"/>
                </a:lnTo>
                <a:lnTo>
                  <a:pt x="17504" y="106969"/>
                </a:lnTo>
                <a:lnTo>
                  <a:pt x="16532" y="104052"/>
                </a:lnTo>
                <a:lnTo>
                  <a:pt x="16532" y="103079"/>
                </a:lnTo>
                <a:lnTo>
                  <a:pt x="17504" y="103079"/>
                </a:lnTo>
                <a:lnTo>
                  <a:pt x="16532" y="101134"/>
                </a:lnTo>
                <a:lnTo>
                  <a:pt x="17504" y="100161"/>
                </a:lnTo>
                <a:lnTo>
                  <a:pt x="17504" y="98217"/>
                </a:lnTo>
                <a:lnTo>
                  <a:pt x="13614" y="90438"/>
                </a:lnTo>
                <a:lnTo>
                  <a:pt x="10697" y="82658"/>
                </a:lnTo>
                <a:lnTo>
                  <a:pt x="9725" y="75850"/>
                </a:lnTo>
                <a:lnTo>
                  <a:pt x="7780" y="70016"/>
                </a:lnTo>
                <a:lnTo>
                  <a:pt x="4862" y="58346"/>
                </a:lnTo>
                <a:lnTo>
                  <a:pt x="4862" y="56402"/>
                </a:lnTo>
                <a:lnTo>
                  <a:pt x="5835" y="55429"/>
                </a:lnTo>
                <a:lnTo>
                  <a:pt x="6807" y="55429"/>
                </a:lnTo>
                <a:lnTo>
                  <a:pt x="6807" y="53484"/>
                </a:lnTo>
                <a:lnTo>
                  <a:pt x="5835" y="51539"/>
                </a:lnTo>
                <a:lnTo>
                  <a:pt x="5835" y="52511"/>
                </a:lnTo>
                <a:lnTo>
                  <a:pt x="4862" y="52512"/>
                </a:lnTo>
                <a:lnTo>
                  <a:pt x="4863" y="50566"/>
                </a:lnTo>
                <a:lnTo>
                  <a:pt x="4862" y="44732"/>
                </a:lnTo>
                <a:lnTo>
                  <a:pt x="3890" y="39870"/>
                </a:lnTo>
                <a:lnTo>
                  <a:pt x="2918" y="35980"/>
                </a:lnTo>
                <a:lnTo>
                  <a:pt x="3890" y="35980"/>
                </a:lnTo>
                <a:lnTo>
                  <a:pt x="4862" y="36952"/>
                </a:lnTo>
                <a:lnTo>
                  <a:pt x="4863" y="34035"/>
                </a:lnTo>
                <a:lnTo>
                  <a:pt x="3890" y="31118"/>
                </a:lnTo>
                <a:lnTo>
                  <a:pt x="2918" y="24311"/>
                </a:lnTo>
                <a:lnTo>
                  <a:pt x="1945" y="27228"/>
                </a:lnTo>
                <a:lnTo>
                  <a:pt x="973" y="22365"/>
                </a:lnTo>
                <a:lnTo>
                  <a:pt x="972" y="17504"/>
                </a:lnTo>
                <a:lnTo>
                  <a:pt x="0" y="8751"/>
                </a:lnTo>
                <a:lnTo>
                  <a:pt x="972" y="8751"/>
                </a:lnTo>
                <a:lnTo>
                  <a:pt x="973" y="4861"/>
                </a:lnTo>
                <a:close/>
                <a:moveTo>
                  <a:pt x="972" y="0"/>
                </a:moveTo>
                <a:lnTo>
                  <a:pt x="1945" y="2917"/>
                </a:lnTo>
                <a:lnTo>
                  <a:pt x="1884" y="3039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" name="Freeform 33"/>
          <p:cNvSpPr>
            <a:spLocks/>
          </p:cNvSpPr>
          <p:nvPr/>
        </p:nvSpPr>
        <p:spPr bwMode="auto">
          <a:xfrm rot="9377604">
            <a:off x="3925861" y="3316840"/>
            <a:ext cx="1288495" cy="722529"/>
          </a:xfrm>
          <a:custGeom>
            <a:avLst/>
            <a:gdLst/>
            <a:ahLst/>
            <a:cxnLst/>
            <a:rect l="l" t="t" r="r" b="b"/>
            <a:pathLst>
              <a:path w="1288494" h="722529">
                <a:moveTo>
                  <a:pt x="1884" y="3038"/>
                </a:moveTo>
                <a:lnTo>
                  <a:pt x="972" y="0"/>
                </a:lnTo>
                <a:lnTo>
                  <a:pt x="1944" y="2917"/>
                </a:lnTo>
                <a:close/>
                <a:moveTo>
                  <a:pt x="4861" y="18476"/>
                </a:moveTo>
                <a:lnTo>
                  <a:pt x="4667" y="18087"/>
                </a:lnTo>
                <a:lnTo>
                  <a:pt x="3889" y="14587"/>
                </a:lnTo>
                <a:lnTo>
                  <a:pt x="4861" y="15559"/>
                </a:lnTo>
                <a:close/>
                <a:moveTo>
                  <a:pt x="5834" y="23339"/>
                </a:moveTo>
                <a:lnTo>
                  <a:pt x="5658" y="22543"/>
                </a:lnTo>
                <a:lnTo>
                  <a:pt x="5834" y="22366"/>
                </a:lnTo>
                <a:close/>
                <a:moveTo>
                  <a:pt x="15559" y="110859"/>
                </a:moveTo>
                <a:lnTo>
                  <a:pt x="14586" y="108914"/>
                </a:lnTo>
                <a:lnTo>
                  <a:pt x="15559" y="108914"/>
                </a:lnTo>
                <a:lnTo>
                  <a:pt x="15558" y="106969"/>
                </a:lnTo>
                <a:lnTo>
                  <a:pt x="14586" y="105024"/>
                </a:lnTo>
                <a:lnTo>
                  <a:pt x="14586" y="103079"/>
                </a:lnTo>
                <a:lnTo>
                  <a:pt x="13614" y="101134"/>
                </a:lnTo>
                <a:lnTo>
                  <a:pt x="15558" y="104052"/>
                </a:lnTo>
                <a:lnTo>
                  <a:pt x="16531" y="104052"/>
                </a:lnTo>
                <a:lnTo>
                  <a:pt x="15558" y="105024"/>
                </a:lnTo>
                <a:lnTo>
                  <a:pt x="16531" y="109887"/>
                </a:lnTo>
                <a:lnTo>
                  <a:pt x="16531" y="110859"/>
                </a:lnTo>
                <a:close/>
                <a:moveTo>
                  <a:pt x="35007" y="151701"/>
                </a:moveTo>
                <a:lnTo>
                  <a:pt x="34035" y="149757"/>
                </a:lnTo>
                <a:lnTo>
                  <a:pt x="33063" y="148784"/>
                </a:lnTo>
                <a:lnTo>
                  <a:pt x="32090" y="149757"/>
                </a:lnTo>
                <a:lnTo>
                  <a:pt x="25283" y="137115"/>
                </a:lnTo>
                <a:lnTo>
                  <a:pt x="26256" y="137115"/>
                </a:lnTo>
                <a:lnTo>
                  <a:pt x="25283" y="136142"/>
                </a:lnTo>
                <a:lnTo>
                  <a:pt x="25283" y="133225"/>
                </a:lnTo>
                <a:lnTo>
                  <a:pt x="28201" y="141005"/>
                </a:lnTo>
                <a:lnTo>
                  <a:pt x="30146" y="144895"/>
                </a:lnTo>
                <a:lnTo>
                  <a:pt x="33063" y="147812"/>
                </a:lnTo>
                <a:lnTo>
                  <a:pt x="33063" y="146839"/>
                </a:lnTo>
                <a:lnTo>
                  <a:pt x="34035" y="148785"/>
                </a:lnTo>
                <a:close/>
                <a:moveTo>
                  <a:pt x="35007" y="151702"/>
                </a:moveTo>
                <a:lnTo>
                  <a:pt x="35007" y="151702"/>
                </a:lnTo>
                <a:lnTo>
                  <a:pt x="35007" y="151701"/>
                </a:lnTo>
                <a:close/>
                <a:moveTo>
                  <a:pt x="36953" y="159481"/>
                </a:moveTo>
                <a:lnTo>
                  <a:pt x="35007" y="156564"/>
                </a:lnTo>
                <a:lnTo>
                  <a:pt x="36953" y="159158"/>
                </a:lnTo>
                <a:close/>
                <a:moveTo>
                  <a:pt x="49595" y="184765"/>
                </a:moveTo>
                <a:lnTo>
                  <a:pt x="48622" y="183793"/>
                </a:lnTo>
                <a:lnTo>
                  <a:pt x="46677" y="182820"/>
                </a:lnTo>
                <a:lnTo>
                  <a:pt x="45705" y="179903"/>
                </a:lnTo>
                <a:lnTo>
                  <a:pt x="46677" y="179903"/>
                </a:lnTo>
                <a:lnTo>
                  <a:pt x="46677" y="178930"/>
                </a:lnTo>
                <a:lnTo>
                  <a:pt x="47649" y="177958"/>
                </a:lnTo>
                <a:lnTo>
                  <a:pt x="49594" y="178930"/>
                </a:lnTo>
                <a:lnTo>
                  <a:pt x="49595" y="180875"/>
                </a:lnTo>
                <a:lnTo>
                  <a:pt x="51539" y="183792"/>
                </a:lnTo>
                <a:lnTo>
                  <a:pt x="50567" y="184765"/>
                </a:lnTo>
                <a:close/>
                <a:moveTo>
                  <a:pt x="70988" y="218801"/>
                </a:moveTo>
                <a:lnTo>
                  <a:pt x="70016" y="217828"/>
                </a:lnTo>
                <a:lnTo>
                  <a:pt x="70016" y="217828"/>
                </a:lnTo>
                <a:close/>
                <a:moveTo>
                  <a:pt x="978282" y="620422"/>
                </a:moveTo>
                <a:lnTo>
                  <a:pt x="979254" y="620422"/>
                </a:lnTo>
                <a:lnTo>
                  <a:pt x="979164" y="620513"/>
                </a:lnTo>
                <a:close/>
                <a:moveTo>
                  <a:pt x="94327" y="249919"/>
                </a:moveTo>
                <a:lnTo>
                  <a:pt x="93354" y="247974"/>
                </a:lnTo>
                <a:lnTo>
                  <a:pt x="94327" y="248946"/>
                </a:lnTo>
                <a:close/>
                <a:moveTo>
                  <a:pt x="1137764" y="721557"/>
                </a:moveTo>
                <a:lnTo>
                  <a:pt x="1129985" y="714750"/>
                </a:lnTo>
                <a:lnTo>
                  <a:pt x="1137764" y="708915"/>
                </a:lnTo>
                <a:lnTo>
                  <a:pt x="1146516" y="703081"/>
                </a:lnTo>
                <a:lnTo>
                  <a:pt x="1156241" y="696273"/>
                </a:lnTo>
                <a:lnTo>
                  <a:pt x="1168883" y="690439"/>
                </a:lnTo>
                <a:lnTo>
                  <a:pt x="1209725" y="669045"/>
                </a:lnTo>
                <a:lnTo>
                  <a:pt x="1220422" y="662238"/>
                </a:lnTo>
                <a:lnTo>
                  <a:pt x="1229175" y="655431"/>
                </a:lnTo>
                <a:lnTo>
                  <a:pt x="1237927" y="647651"/>
                </a:lnTo>
                <a:lnTo>
                  <a:pt x="1243761" y="639872"/>
                </a:lnTo>
                <a:lnTo>
                  <a:pt x="1243761" y="639871"/>
                </a:lnTo>
                <a:lnTo>
                  <a:pt x="1245706" y="638899"/>
                </a:lnTo>
                <a:lnTo>
                  <a:pt x="1243275" y="638899"/>
                </a:lnTo>
                <a:lnTo>
                  <a:pt x="1242789" y="637927"/>
                </a:lnTo>
                <a:lnTo>
                  <a:pt x="1240844" y="635982"/>
                </a:lnTo>
                <a:lnTo>
                  <a:pt x="1237926" y="634037"/>
                </a:lnTo>
                <a:lnTo>
                  <a:pt x="1226257" y="630147"/>
                </a:lnTo>
                <a:lnTo>
                  <a:pt x="1207781" y="625285"/>
                </a:lnTo>
                <a:lnTo>
                  <a:pt x="1182497" y="620423"/>
                </a:lnTo>
                <a:lnTo>
                  <a:pt x="1113453" y="607781"/>
                </a:lnTo>
                <a:lnTo>
                  <a:pt x="1074555" y="600001"/>
                </a:lnTo>
                <a:lnTo>
                  <a:pt x="1060941" y="596111"/>
                </a:lnTo>
                <a:lnTo>
                  <a:pt x="1048299" y="592222"/>
                </a:lnTo>
                <a:lnTo>
                  <a:pt x="1036630" y="587359"/>
                </a:lnTo>
                <a:lnTo>
                  <a:pt x="1027878" y="583470"/>
                </a:lnTo>
                <a:lnTo>
                  <a:pt x="1020098" y="579580"/>
                </a:lnTo>
                <a:lnTo>
                  <a:pt x="1014263" y="574718"/>
                </a:lnTo>
                <a:lnTo>
                  <a:pt x="1009401" y="569855"/>
                </a:lnTo>
                <a:lnTo>
                  <a:pt x="1006484" y="564993"/>
                </a:lnTo>
                <a:lnTo>
                  <a:pt x="1002594" y="554296"/>
                </a:lnTo>
                <a:lnTo>
                  <a:pt x="1030795" y="566938"/>
                </a:lnTo>
                <a:lnTo>
                  <a:pt x="1058996" y="577635"/>
                </a:lnTo>
                <a:lnTo>
                  <a:pt x="1087197" y="587360"/>
                </a:lnTo>
                <a:lnTo>
                  <a:pt x="1116370" y="596112"/>
                </a:lnTo>
                <a:lnTo>
                  <a:pt x="1145544" y="602918"/>
                </a:lnTo>
                <a:lnTo>
                  <a:pt x="1174717" y="609726"/>
                </a:lnTo>
                <a:lnTo>
                  <a:pt x="1204863" y="614588"/>
                </a:lnTo>
                <a:lnTo>
                  <a:pt x="1234037" y="618478"/>
                </a:lnTo>
                <a:lnTo>
                  <a:pt x="1248623" y="618478"/>
                </a:lnTo>
                <a:lnTo>
                  <a:pt x="1260293" y="619450"/>
                </a:lnTo>
                <a:lnTo>
                  <a:pt x="1270017" y="620422"/>
                </a:lnTo>
                <a:lnTo>
                  <a:pt x="1277797" y="622368"/>
                </a:lnTo>
                <a:lnTo>
                  <a:pt x="1283632" y="625285"/>
                </a:lnTo>
                <a:lnTo>
                  <a:pt x="1285577" y="628202"/>
                </a:lnTo>
                <a:lnTo>
                  <a:pt x="1287521" y="630147"/>
                </a:lnTo>
                <a:lnTo>
                  <a:pt x="1288494" y="634037"/>
                </a:lnTo>
                <a:lnTo>
                  <a:pt x="1287522" y="637927"/>
                </a:lnTo>
                <a:lnTo>
                  <a:pt x="1285577" y="642789"/>
                </a:lnTo>
                <a:lnTo>
                  <a:pt x="1282659" y="646679"/>
                </a:lnTo>
                <a:lnTo>
                  <a:pt x="1277797" y="650569"/>
                </a:lnTo>
                <a:lnTo>
                  <a:pt x="1271962" y="654458"/>
                </a:lnTo>
                <a:lnTo>
                  <a:pt x="1264183" y="658348"/>
                </a:lnTo>
                <a:lnTo>
                  <a:pt x="1255431" y="662238"/>
                </a:lnTo>
                <a:lnTo>
                  <a:pt x="1235982" y="670017"/>
                </a:lnTo>
                <a:lnTo>
                  <a:pt x="1215560" y="676825"/>
                </a:lnTo>
                <a:lnTo>
                  <a:pt x="1207781" y="680714"/>
                </a:lnTo>
                <a:lnTo>
                  <a:pt x="1199029" y="685576"/>
                </a:lnTo>
                <a:lnTo>
                  <a:pt x="1179580" y="698218"/>
                </a:lnTo>
                <a:lnTo>
                  <a:pt x="1146516" y="722529"/>
                </a:lnTo>
                <a:lnTo>
                  <a:pt x="1140682" y="722529"/>
                </a:lnTo>
                <a:close/>
                <a:moveTo>
                  <a:pt x="909238" y="622367"/>
                </a:moveTo>
                <a:lnTo>
                  <a:pt x="909238" y="622367"/>
                </a:lnTo>
                <a:lnTo>
                  <a:pt x="909463" y="622367"/>
                </a:lnTo>
                <a:close/>
                <a:moveTo>
                  <a:pt x="908266" y="623340"/>
                </a:moveTo>
                <a:lnTo>
                  <a:pt x="908266" y="622367"/>
                </a:lnTo>
                <a:lnTo>
                  <a:pt x="909238" y="622367"/>
                </a:lnTo>
                <a:close/>
                <a:moveTo>
                  <a:pt x="141977" y="301459"/>
                </a:moveTo>
                <a:lnTo>
                  <a:pt x="141977" y="301459"/>
                </a:lnTo>
                <a:lnTo>
                  <a:pt x="141977" y="301459"/>
                </a:lnTo>
                <a:close/>
                <a:moveTo>
                  <a:pt x="142949" y="302431"/>
                </a:moveTo>
                <a:lnTo>
                  <a:pt x="141977" y="301459"/>
                </a:lnTo>
                <a:lnTo>
                  <a:pt x="142949" y="301459"/>
                </a:lnTo>
                <a:close/>
                <a:moveTo>
                  <a:pt x="244084" y="368557"/>
                </a:moveTo>
                <a:lnTo>
                  <a:pt x="241795" y="366956"/>
                </a:lnTo>
                <a:lnTo>
                  <a:pt x="242139" y="366613"/>
                </a:lnTo>
                <a:close/>
                <a:moveTo>
                  <a:pt x="641815" y="565965"/>
                </a:moveTo>
                <a:lnTo>
                  <a:pt x="641815" y="565965"/>
                </a:lnTo>
                <a:lnTo>
                  <a:pt x="644732" y="565965"/>
                </a:lnTo>
                <a:lnTo>
                  <a:pt x="642787" y="565965"/>
                </a:lnTo>
                <a:close/>
                <a:moveTo>
                  <a:pt x="458992" y="489140"/>
                </a:moveTo>
                <a:lnTo>
                  <a:pt x="457050" y="488169"/>
                </a:lnTo>
                <a:lnTo>
                  <a:pt x="458995" y="489141"/>
                </a:lnTo>
                <a:close/>
                <a:moveTo>
                  <a:pt x="333549" y="441491"/>
                </a:moveTo>
                <a:lnTo>
                  <a:pt x="331604" y="439546"/>
                </a:lnTo>
                <a:lnTo>
                  <a:pt x="334521" y="440519"/>
                </a:lnTo>
                <a:lnTo>
                  <a:pt x="334521" y="441491"/>
                </a:lnTo>
                <a:close/>
                <a:moveTo>
                  <a:pt x="339384" y="444409"/>
                </a:moveTo>
                <a:lnTo>
                  <a:pt x="337439" y="442464"/>
                </a:lnTo>
                <a:lnTo>
                  <a:pt x="338411" y="443436"/>
                </a:lnTo>
                <a:lnTo>
                  <a:pt x="340356" y="444408"/>
                </a:lnTo>
                <a:close/>
                <a:moveTo>
                  <a:pt x="448298" y="498866"/>
                </a:moveTo>
                <a:lnTo>
                  <a:pt x="445381" y="495948"/>
                </a:lnTo>
                <a:lnTo>
                  <a:pt x="448298" y="496921"/>
                </a:lnTo>
                <a:lnTo>
                  <a:pt x="449271" y="496921"/>
                </a:lnTo>
                <a:lnTo>
                  <a:pt x="448298" y="495948"/>
                </a:lnTo>
                <a:lnTo>
                  <a:pt x="445381" y="494003"/>
                </a:lnTo>
                <a:lnTo>
                  <a:pt x="442463" y="493031"/>
                </a:lnTo>
                <a:lnTo>
                  <a:pt x="439546" y="492059"/>
                </a:lnTo>
                <a:lnTo>
                  <a:pt x="435656" y="491086"/>
                </a:lnTo>
                <a:lnTo>
                  <a:pt x="436629" y="493031"/>
                </a:lnTo>
                <a:lnTo>
                  <a:pt x="433711" y="491086"/>
                </a:lnTo>
                <a:lnTo>
                  <a:pt x="431766" y="490113"/>
                </a:lnTo>
                <a:lnTo>
                  <a:pt x="428849" y="490114"/>
                </a:lnTo>
                <a:lnTo>
                  <a:pt x="428849" y="489141"/>
                </a:lnTo>
                <a:lnTo>
                  <a:pt x="424959" y="487196"/>
                </a:lnTo>
                <a:lnTo>
                  <a:pt x="423014" y="486224"/>
                </a:lnTo>
                <a:lnTo>
                  <a:pt x="422042" y="487196"/>
                </a:lnTo>
                <a:lnTo>
                  <a:pt x="415235" y="483306"/>
                </a:lnTo>
                <a:lnTo>
                  <a:pt x="407455" y="479417"/>
                </a:lnTo>
                <a:lnTo>
                  <a:pt x="400648" y="475527"/>
                </a:lnTo>
                <a:lnTo>
                  <a:pt x="397730" y="473582"/>
                </a:lnTo>
                <a:lnTo>
                  <a:pt x="395786" y="471637"/>
                </a:lnTo>
                <a:lnTo>
                  <a:pt x="392869" y="470665"/>
                </a:lnTo>
                <a:lnTo>
                  <a:pt x="391896" y="470664"/>
                </a:lnTo>
                <a:lnTo>
                  <a:pt x="392868" y="471637"/>
                </a:lnTo>
                <a:lnTo>
                  <a:pt x="393841" y="471637"/>
                </a:lnTo>
                <a:lnTo>
                  <a:pt x="395786" y="472610"/>
                </a:lnTo>
                <a:lnTo>
                  <a:pt x="393841" y="472610"/>
                </a:lnTo>
                <a:lnTo>
                  <a:pt x="390924" y="470665"/>
                </a:lnTo>
                <a:lnTo>
                  <a:pt x="390924" y="469692"/>
                </a:lnTo>
                <a:lnTo>
                  <a:pt x="391896" y="469692"/>
                </a:lnTo>
                <a:lnTo>
                  <a:pt x="388006" y="467747"/>
                </a:lnTo>
                <a:lnTo>
                  <a:pt x="385089" y="466775"/>
                </a:lnTo>
                <a:lnTo>
                  <a:pt x="381199" y="466775"/>
                </a:lnTo>
                <a:lnTo>
                  <a:pt x="377309" y="463857"/>
                </a:lnTo>
                <a:lnTo>
                  <a:pt x="374392" y="461913"/>
                </a:lnTo>
                <a:lnTo>
                  <a:pt x="369530" y="460940"/>
                </a:lnTo>
                <a:lnTo>
                  <a:pt x="367585" y="458995"/>
                </a:lnTo>
                <a:lnTo>
                  <a:pt x="366613" y="458995"/>
                </a:lnTo>
                <a:lnTo>
                  <a:pt x="367585" y="457050"/>
                </a:lnTo>
                <a:lnTo>
                  <a:pt x="363695" y="455105"/>
                </a:lnTo>
                <a:lnTo>
                  <a:pt x="360777" y="454133"/>
                </a:lnTo>
                <a:lnTo>
                  <a:pt x="357860" y="451216"/>
                </a:lnTo>
                <a:lnTo>
                  <a:pt x="357860" y="452188"/>
                </a:lnTo>
                <a:lnTo>
                  <a:pt x="356887" y="451216"/>
                </a:lnTo>
                <a:lnTo>
                  <a:pt x="353970" y="450243"/>
                </a:lnTo>
                <a:lnTo>
                  <a:pt x="354943" y="450243"/>
                </a:lnTo>
                <a:lnTo>
                  <a:pt x="352998" y="449271"/>
                </a:lnTo>
                <a:lnTo>
                  <a:pt x="350081" y="447326"/>
                </a:lnTo>
                <a:lnTo>
                  <a:pt x="352026" y="449271"/>
                </a:lnTo>
                <a:lnTo>
                  <a:pt x="354943" y="451216"/>
                </a:lnTo>
                <a:lnTo>
                  <a:pt x="349108" y="449271"/>
                </a:lnTo>
                <a:lnTo>
                  <a:pt x="347164" y="447326"/>
                </a:lnTo>
                <a:lnTo>
                  <a:pt x="343274" y="445381"/>
                </a:lnTo>
                <a:lnTo>
                  <a:pt x="340356" y="444408"/>
                </a:lnTo>
                <a:lnTo>
                  <a:pt x="339384" y="442464"/>
                </a:lnTo>
                <a:lnTo>
                  <a:pt x="336467" y="440519"/>
                </a:lnTo>
                <a:lnTo>
                  <a:pt x="334521" y="440519"/>
                </a:lnTo>
                <a:lnTo>
                  <a:pt x="330632" y="437601"/>
                </a:lnTo>
                <a:lnTo>
                  <a:pt x="329659" y="437601"/>
                </a:lnTo>
                <a:lnTo>
                  <a:pt x="327715" y="436629"/>
                </a:lnTo>
                <a:lnTo>
                  <a:pt x="324797" y="435657"/>
                </a:lnTo>
                <a:lnTo>
                  <a:pt x="322852" y="434684"/>
                </a:lnTo>
                <a:lnTo>
                  <a:pt x="320907" y="434684"/>
                </a:lnTo>
                <a:lnTo>
                  <a:pt x="314100" y="429822"/>
                </a:lnTo>
                <a:lnTo>
                  <a:pt x="315072" y="429822"/>
                </a:lnTo>
                <a:lnTo>
                  <a:pt x="311183" y="426904"/>
                </a:lnTo>
                <a:lnTo>
                  <a:pt x="306320" y="424960"/>
                </a:lnTo>
                <a:lnTo>
                  <a:pt x="307293" y="424960"/>
                </a:lnTo>
                <a:lnTo>
                  <a:pt x="303403" y="423015"/>
                </a:lnTo>
                <a:lnTo>
                  <a:pt x="300486" y="421070"/>
                </a:lnTo>
                <a:lnTo>
                  <a:pt x="298541" y="420097"/>
                </a:lnTo>
                <a:lnTo>
                  <a:pt x="298541" y="418152"/>
                </a:lnTo>
                <a:lnTo>
                  <a:pt x="298541" y="417180"/>
                </a:lnTo>
                <a:lnTo>
                  <a:pt x="296596" y="416208"/>
                </a:lnTo>
                <a:lnTo>
                  <a:pt x="293678" y="415235"/>
                </a:lnTo>
                <a:lnTo>
                  <a:pt x="291734" y="414263"/>
                </a:lnTo>
                <a:lnTo>
                  <a:pt x="290761" y="415235"/>
                </a:lnTo>
                <a:lnTo>
                  <a:pt x="290761" y="416208"/>
                </a:lnTo>
                <a:lnTo>
                  <a:pt x="281037" y="409401"/>
                </a:lnTo>
                <a:lnTo>
                  <a:pt x="276175" y="406483"/>
                </a:lnTo>
                <a:lnTo>
                  <a:pt x="271312" y="402593"/>
                </a:lnTo>
                <a:lnTo>
                  <a:pt x="270340" y="402593"/>
                </a:lnTo>
                <a:lnTo>
                  <a:pt x="269368" y="401621"/>
                </a:lnTo>
                <a:lnTo>
                  <a:pt x="254781" y="392869"/>
                </a:lnTo>
                <a:lnTo>
                  <a:pt x="247973" y="388007"/>
                </a:lnTo>
                <a:lnTo>
                  <a:pt x="243112" y="383144"/>
                </a:lnTo>
                <a:lnTo>
                  <a:pt x="244084" y="384117"/>
                </a:lnTo>
                <a:lnTo>
                  <a:pt x="244083" y="383144"/>
                </a:lnTo>
                <a:lnTo>
                  <a:pt x="244083" y="382172"/>
                </a:lnTo>
                <a:lnTo>
                  <a:pt x="242139" y="381200"/>
                </a:lnTo>
                <a:lnTo>
                  <a:pt x="241166" y="380227"/>
                </a:lnTo>
                <a:lnTo>
                  <a:pt x="240194" y="380227"/>
                </a:lnTo>
                <a:lnTo>
                  <a:pt x="240194" y="381199"/>
                </a:lnTo>
                <a:lnTo>
                  <a:pt x="241166" y="383144"/>
                </a:lnTo>
                <a:lnTo>
                  <a:pt x="232414" y="376337"/>
                </a:lnTo>
                <a:lnTo>
                  <a:pt x="225607" y="370502"/>
                </a:lnTo>
                <a:lnTo>
                  <a:pt x="225607" y="371475"/>
                </a:lnTo>
                <a:lnTo>
                  <a:pt x="223663" y="370503"/>
                </a:lnTo>
                <a:lnTo>
                  <a:pt x="223663" y="369530"/>
                </a:lnTo>
                <a:lnTo>
                  <a:pt x="222690" y="368558"/>
                </a:lnTo>
                <a:lnTo>
                  <a:pt x="217827" y="364668"/>
                </a:lnTo>
                <a:lnTo>
                  <a:pt x="216856" y="365640"/>
                </a:lnTo>
                <a:lnTo>
                  <a:pt x="215883" y="363696"/>
                </a:lnTo>
                <a:lnTo>
                  <a:pt x="213938" y="362723"/>
                </a:lnTo>
                <a:lnTo>
                  <a:pt x="212965" y="362723"/>
                </a:lnTo>
                <a:lnTo>
                  <a:pt x="211021" y="360778"/>
                </a:lnTo>
                <a:lnTo>
                  <a:pt x="211021" y="359806"/>
                </a:lnTo>
                <a:lnTo>
                  <a:pt x="205186" y="356888"/>
                </a:lnTo>
                <a:lnTo>
                  <a:pt x="199351" y="352026"/>
                </a:lnTo>
                <a:lnTo>
                  <a:pt x="198379" y="349109"/>
                </a:lnTo>
                <a:lnTo>
                  <a:pt x="195461" y="348136"/>
                </a:lnTo>
                <a:lnTo>
                  <a:pt x="195461" y="349109"/>
                </a:lnTo>
                <a:lnTo>
                  <a:pt x="189627" y="342302"/>
                </a:lnTo>
                <a:lnTo>
                  <a:pt x="186709" y="338412"/>
                </a:lnTo>
                <a:lnTo>
                  <a:pt x="177957" y="333550"/>
                </a:lnTo>
                <a:lnTo>
                  <a:pt x="169205" y="326742"/>
                </a:lnTo>
                <a:lnTo>
                  <a:pt x="151701" y="311183"/>
                </a:lnTo>
                <a:lnTo>
                  <a:pt x="152674" y="311183"/>
                </a:lnTo>
                <a:lnTo>
                  <a:pt x="150729" y="309238"/>
                </a:lnTo>
                <a:lnTo>
                  <a:pt x="149757" y="309238"/>
                </a:lnTo>
                <a:lnTo>
                  <a:pt x="148784" y="308266"/>
                </a:lnTo>
                <a:lnTo>
                  <a:pt x="148784" y="307293"/>
                </a:lnTo>
                <a:lnTo>
                  <a:pt x="148784" y="306321"/>
                </a:lnTo>
                <a:lnTo>
                  <a:pt x="150729" y="306321"/>
                </a:lnTo>
                <a:lnTo>
                  <a:pt x="147812" y="304376"/>
                </a:lnTo>
                <a:lnTo>
                  <a:pt x="145867" y="302431"/>
                </a:lnTo>
                <a:lnTo>
                  <a:pt x="141977" y="300486"/>
                </a:lnTo>
                <a:lnTo>
                  <a:pt x="141977" y="301459"/>
                </a:lnTo>
                <a:lnTo>
                  <a:pt x="140032" y="299514"/>
                </a:lnTo>
                <a:lnTo>
                  <a:pt x="138087" y="297569"/>
                </a:lnTo>
                <a:lnTo>
                  <a:pt x="136142" y="296596"/>
                </a:lnTo>
                <a:lnTo>
                  <a:pt x="136142" y="295624"/>
                </a:lnTo>
                <a:lnTo>
                  <a:pt x="137114" y="295624"/>
                </a:lnTo>
                <a:lnTo>
                  <a:pt x="138087" y="295624"/>
                </a:lnTo>
                <a:lnTo>
                  <a:pt x="135170" y="293679"/>
                </a:lnTo>
                <a:lnTo>
                  <a:pt x="135170" y="292707"/>
                </a:lnTo>
                <a:lnTo>
                  <a:pt x="136142" y="292707"/>
                </a:lnTo>
                <a:lnTo>
                  <a:pt x="139060" y="293679"/>
                </a:lnTo>
                <a:lnTo>
                  <a:pt x="141977" y="294652"/>
                </a:lnTo>
                <a:lnTo>
                  <a:pt x="141977" y="293679"/>
                </a:lnTo>
                <a:lnTo>
                  <a:pt x="140032" y="291734"/>
                </a:lnTo>
                <a:lnTo>
                  <a:pt x="140032" y="290762"/>
                </a:lnTo>
                <a:lnTo>
                  <a:pt x="141004" y="290762"/>
                </a:lnTo>
                <a:lnTo>
                  <a:pt x="141977" y="291734"/>
                </a:lnTo>
                <a:lnTo>
                  <a:pt x="143922" y="292707"/>
                </a:lnTo>
                <a:lnTo>
                  <a:pt x="141977" y="290762"/>
                </a:lnTo>
                <a:lnTo>
                  <a:pt x="138087" y="288817"/>
                </a:lnTo>
                <a:lnTo>
                  <a:pt x="137114" y="288817"/>
                </a:lnTo>
                <a:lnTo>
                  <a:pt x="137114" y="290762"/>
                </a:lnTo>
                <a:lnTo>
                  <a:pt x="134197" y="287844"/>
                </a:lnTo>
                <a:lnTo>
                  <a:pt x="132253" y="287845"/>
                </a:lnTo>
                <a:lnTo>
                  <a:pt x="131280" y="287358"/>
                </a:lnTo>
                <a:lnTo>
                  <a:pt x="130307" y="286872"/>
                </a:lnTo>
                <a:lnTo>
                  <a:pt x="127390" y="284927"/>
                </a:lnTo>
                <a:lnTo>
                  <a:pt x="127390" y="283955"/>
                </a:lnTo>
                <a:lnTo>
                  <a:pt x="128363" y="284927"/>
                </a:lnTo>
                <a:lnTo>
                  <a:pt x="129335" y="285899"/>
                </a:lnTo>
                <a:lnTo>
                  <a:pt x="131280" y="286872"/>
                </a:lnTo>
                <a:lnTo>
                  <a:pt x="130307" y="284927"/>
                </a:lnTo>
                <a:lnTo>
                  <a:pt x="128363" y="282982"/>
                </a:lnTo>
                <a:lnTo>
                  <a:pt x="124473" y="280065"/>
                </a:lnTo>
                <a:lnTo>
                  <a:pt x="125445" y="281037"/>
                </a:lnTo>
                <a:lnTo>
                  <a:pt x="124473" y="282010"/>
                </a:lnTo>
                <a:lnTo>
                  <a:pt x="121555" y="280065"/>
                </a:lnTo>
                <a:lnTo>
                  <a:pt x="121555" y="279092"/>
                </a:lnTo>
                <a:lnTo>
                  <a:pt x="122528" y="279092"/>
                </a:lnTo>
                <a:lnTo>
                  <a:pt x="120583" y="277148"/>
                </a:lnTo>
                <a:lnTo>
                  <a:pt x="117666" y="276175"/>
                </a:lnTo>
                <a:lnTo>
                  <a:pt x="118638" y="277147"/>
                </a:lnTo>
                <a:lnTo>
                  <a:pt x="116693" y="276175"/>
                </a:lnTo>
                <a:lnTo>
                  <a:pt x="114748" y="275203"/>
                </a:lnTo>
                <a:lnTo>
                  <a:pt x="113776" y="273258"/>
                </a:lnTo>
                <a:lnTo>
                  <a:pt x="111831" y="271313"/>
                </a:lnTo>
                <a:lnTo>
                  <a:pt x="112804" y="270340"/>
                </a:lnTo>
                <a:lnTo>
                  <a:pt x="114748" y="271313"/>
                </a:lnTo>
                <a:lnTo>
                  <a:pt x="115721" y="271313"/>
                </a:lnTo>
                <a:lnTo>
                  <a:pt x="114748" y="268395"/>
                </a:lnTo>
                <a:lnTo>
                  <a:pt x="113776" y="268396"/>
                </a:lnTo>
                <a:lnTo>
                  <a:pt x="110858" y="267423"/>
                </a:lnTo>
                <a:lnTo>
                  <a:pt x="109886" y="266450"/>
                </a:lnTo>
                <a:lnTo>
                  <a:pt x="108914" y="266450"/>
                </a:lnTo>
                <a:lnTo>
                  <a:pt x="108914" y="267423"/>
                </a:lnTo>
                <a:lnTo>
                  <a:pt x="108914" y="265478"/>
                </a:lnTo>
                <a:lnTo>
                  <a:pt x="109886" y="265478"/>
                </a:lnTo>
                <a:lnTo>
                  <a:pt x="107941" y="263533"/>
                </a:lnTo>
                <a:lnTo>
                  <a:pt x="105997" y="261588"/>
                </a:lnTo>
                <a:lnTo>
                  <a:pt x="104051" y="260616"/>
                </a:lnTo>
                <a:lnTo>
                  <a:pt x="104051" y="258671"/>
                </a:lnTo>
                <a:lnTo>
                  <a:pt x="102107" y="258671"/>
                </a:lnTo>
                <a:lnTo>
                  <a:pt x="101134" y="254781"/>
                </a:lnTo>
                <a:lnTo>
                  <a:pt x="96272" y="250891"/>
                </a:lnTo>
                <a:lnTo>
                  <a:pt x="95299" y="248946"/>
                </a:lnTo>
                <a:lnTo>
                  <a:pt x="94327" y="247974"/>
                </a:lnTo>
                <a:lnTo>
                  <a:pt x="95299" y="247002"/>
                </a:lnTo>
                <a:lnTo>
                  <a:pt x="92382" y="244084"/>
                </a:lnTo>
                <a:lnTo>
                  <a:pt x="91409" y="243112"/>
                </a:lnTo>
                <a:lnTo>
                  <a:pt x="90437" y="244084"/>
                </a:lnTo>
                <a:lnTo>
                  <a:pt x="92382" y="246029"/>
                </a:lnTo>
                <a:lnTo>
                  <a:pt x="93354" y="247974"/>
                </a:lnTo>
                <a:lnTo>
                  <a:pt x="92382" y="247002"/>
                </a:lnTo>
                <a:lnTo>
                  <a:pt x="88492" y="244084"/>
                </a:lnTo>
                <a:lnTo>
                  <a:pt x="89465" y="243112"/>
                </a:lnTo>
                <a:lnTo>
                  <a:pt x="87520" y="241167"/>
                </a:lnTo>
                <a:lnTo>
                  <a:pt x="85575" y="239222"/>
                </a:lnTo>
                <a:lnTo>
                  <a:pt x="85575" y="238250"/>
                </a:lnTo>
                <a:lnTo>
                  <a:pt x="83630" y="237277"/>
                </a:lnTo>
                <a:lnTo>
                  <a:pt x="82657" y="235332"/>
                </a:lnTo>
                <a:lnTo>
                  <a:pt x="82657" y="234360"/>
                </a:lnTo>
                <a:lnTo>
                  <a:pt x="82657" y="233387"/>
                </a:lnTo>
                <a:lnTo>
                  <a:pt x="80713" y="231442"/>
                </a:lnTo>
                <a:lnTo>
                  <a:pt x="84602" y="234360"/>
                </a:lnTo>
                <a:lnTo>
                  <a:pt x="82657" y="232415"/>
                </a:lnTo>
                <a:lnTo>
                  <a:pt x="81685" y="229498"/>
                </a:lnTo>
                <a:lnTo>
                  <a:pt x="76823" y="227553"/>
                </a:lnTo>
                <a:lnTo>
                  <a:pt x="75850" y="226580"/>
                </a:lnTo>
                <a:lnTo>
                  <a:pt x="74878" y="225608"/>
                </a:lnTo>
                <a:lnTo>
                  <a:pt x="74878" y="224635"/>
                </a:lnTo>
                <a:lnTo>
                  <a:pt x="73906" y="223663"/>
                </a:lnTo>
                <a:lnTo>
                  <a:pt x="76823" y="226580"/>
                </a:lnTo>
                <a:lnTo>
                  <a:pt x="76823" y="224635"/>
                </a:lnTo>
                <a:lnTo>
                  <a:pt x="73905" y="219773"/>
                </a:lnTo>
                <a:lnTo>
                  <a:pt x="70988" y="217828"/>
                </a:lnTo>
                <a:lnTo>
                  <a:pt x="70016" y="217828"/>
                </a:lnTo>
                <a:lnTo>
                  <a:pt x="69043" y="216856"/>
                </a:lnTo>
                <a:lnTo>
                  <a:pt x="69043" y="215883"/>
                </a:lnTo>
                <a:lnTo>
                  <a:pt x="70016" y="215883"/>
                </a:lnTo>
                <a:lnTo>
                  <a:pt x="69043" y="213938"/>
                </a:lnTo>
                <a:lnTo>
                  <a:pt x="68071" y="213938"/>
                </a:lnTo>
                <a:lnTo>
                  <a:pt x="68071" y="214911"/>
                </a:lnTo>
                <a:lnTo>
                  <a:pt x="67098" y="213938"/>
                </a:lnTo>
                <a:lnTo>
                  <a:pt x="63208" y="203242"/>
                </a:lnTo>
                <a:lnTo>
                  <a:pt x="67098" y="206159"/>
                </a:lnTo>
                <a:lnTo>
                  <a:pt x="65154" y="204214"/>
                </a:lnTo>
                <a:lnTo>
                  <a:pt x="67098" y="204214"/>
                </a:lnTo>
                <a:lnTo>
                  <a:pt x="67098" y="203242"/>
                </a:lnTo>
                <a:lnTo>
                  <a:pt x="67098" y="202269"/>
                </a:lnTo>
                <a:lnTo>
                  <a:pt x="68070" y="202269"/>
                </a:lnTo>
                <a:lnTo>
                  <a:pt x="66126" y="200324"/>
                </a:lnTo>
                <a:lnTo>
                  <a:pt x="64181" y="197407"/>
                </a:lnTo>
                <a:lnTo>
                  <a:pt x="64181" y="199352"/>
                </a:lnTo>
                <a:lnTo>
                  <a:pt x="63209" y="199352"/>
                </a:lnTo>
                <a:lnTo>
                  <a:pt x="61264" y="198379"/>
                </a:lnTo>
                <a:lnTo>
                  <a:pt x="58347" y="196434"/>
                </a:lnTo>
                <a:lnTo>
                  <a:pt x="57374" y="195462"/>
                </a:lnTo>
                <a:lnTo>
                  <a:pt x="56401" y="196434"/>
                </a:lnTo>
                <a:lnTo>
                  <a:pt x="54457" y="192545"/>
                </a:lnTo>
                <a:lnTo>
                  <a:pt x="54457" y="189627"/>
                </a:lnTo>
                <a:lnTo>
                  <a:pt x="54457" y="187682"/>
                </a:lnTo>
                <a:lnTo>
                  <a:pt x="51539" y="183792"/>
                </a:lnTo>
                <a:lnTo>
                  <a:pt x="51539" y="181848"/>
                </a:lnTo>
                <a:lnTo>
                  <a:pt x="51539" y="180875"/>
                </a:lnTo>
                <a:lnTo>
                  <a:pt x="50567" y="177958"/>
                </a:lnTo>
                <a:lnTo>
                  <a:pt x="48622" y="174068"/>
                </a:lnTo>
                <a:lnTo>
                  <a:pt x="46677" y="173096"/>
                </a:lnTo>
                <a:lnTo>
                  <a:pt x="46677" y="174068"/>
                </a:lnTo>
                <a:lnTo>
                  <a:pt x="46677" y="175041"/>
                </a:lnTo>
                <a:lnTo>
                  <a:pt x="47649" y="176013"/>
                </a:lnTo>
                <a:lnTo>
                  <a:pt x="46677" y="176013"/>
                </a:lnTo>
                <a:lnTo>
                  <a:pt x="43760" y="170178"/>
                </a:lnTo>
                <a:lnTo>
                  <a:pt x="42787" y="169206"/>
                </a:lnTo>
                <a:lnTo>
                  <a:pt x="41815" y="167261"/>
                </a:lnTo>
                <a:lnTo>
                  <a:pt x="42787" y="171151"/>
                </a:lnTo>
                <a:lnTo>
                  <a:pt x="41815" y="173096"/>
                </a:lnTo>
                <a:lnTo>
                  <a:pt x="39870" y="169206"/>
                </a:lnTo>
                <a:lnTo>
                  <a:pt x="40842" y="169206"/>
                </a:lnTo>
                <a:lnTo>
                  <a:pt x="38897" y="166288"/>
                </a:lnTo>
                <a:lnTo>
                  <a:pt x="37925" y="165316"/>
                </a:lnTo>
                <a:lnTo>
                  <a:pt x="36952" y="164344"/>
                </a:lnTo>
                <a:lnTo>
                  <a:pt x="35007" y="161426"/>
                </a:lnTo>
                <a:lnTo>
                  <a:pt x="35007" y="158509"/>
                </a:lnTo>
                <a:lnTo>
                  <a:pt x="36953" y="160454"/>
                </a:lnTo>
                <a:lnTo>
                  <a:pt x="37925" y="163371"/>
                </a:lnTo>
                <a:lnTo>
                  <a:pt x="39870" y="165316"/>
                </a:lnTo>
                <a:lnTo>
                  <a:pt x="40842" y="165316"/>
                </a:lnTo>
                <a:lnTo>
                  <a:pt x="37925" y="160454"/>
                </a:lnTo>
                <a:lnTo>
                  <a:pt x="36953" y="159158"/>
                </a:lnTo>
                <a:lnTo>
                  <a:pt x="36953" y="155592"/>
                </a:lnTo>
                <a:lnTo>
                  <a:pt x="35980" y="153647"/>
                </a:lnTo>
                <a:lnTo>
                  <a:pt x="35007" y="151702"/>
                </a:lnTo>
                <a:lnTo>
                  <a:pt x="36952" y="153647"/>
                </a:lnTo>
                <a:lnTo>
                  <a:pt x="35980" y="149757"/>
                </a:lnTo>
                <a:lnTo>
                  <a:pt x="35980" y="147812"/>
                </a:lnTo>
                <a:lnTo>
                  <a:pt x="36952" y="145867"/>
                </a:lnTo>
                <a:lnTo>
                  <a:pt x="35007" y="142950"/>
                </a:lnTo>
                <a:lnTo>
                  <a:pt x="34035" y="142950"/>
                </a:lnTo>
                <a:lnTo>
                  <a:pt x="34035" y="143922"/>
                </a:lnTo>
                <a:lnTo>
                  <a:pt x="33063" y="144894"/>
                </a:lnTo>
                <a:lnTo>
                  <a:pt x="29173" y="136143"/>
                </a:lnTo>
                <a:lnTo>
                  <a:pt x="25283" y="130308"/>
                </a:lnTo>
                <a:lnTo>
                  <a:pt x="25283" y="129336"/>
                </a:lnTo>
                <a:lnTo>
                  <a:pt x="26255" y="128363"/>
                </a:lnTo>
                <a:lnTo>
                  <a:pt x="28200" y="130308"/>
                </a:lnTo>
                <a:lnTo>
                  <a:pt x="23338" y="119611"/>
                </a:lnTo>
                <a:lnTo>
                  <a:pt x="19448" y="108914"/>
                </a:lnTo>
                <a:lnTo>
                  <a:pt x="19448" y="109886"/>
                </a:lnTo>
                <a:lnTo>
                  <a:pt x="18476" y="109886"/>
                </a:lnTo>
                <a:lnTo>
                  <a:pt x="17503" y="106969"/>
                </a:lnTo>
                <a:lnTo>
                  <a:pt x="16531" y="104052"/>
                </a:lnTo>
                <a:lnTo>
                  <a:pt x="16531" y="103079"/>
                </a:lnTo>
                <a:lnTo>
                  <a:pt x="17503" y="103079"/>
                </a:lnTo>
                <a:lnTo>
                  <a:pt x="16531" y="101135"/>
                </a:lnTo>
                <a:lnTo>
                  <a:pt x="17503" y="100162"/>
                </a:lnTo>
                <a:lnTo>
                  <a:pt x="17503" y="98217"/>
                </a:lnTo>
                <a:lnTo>
                  <a:pt x="13613" y="90437"/>
                </a:lnTo>
                <a:lnTo>
                  <a:pt x="10696" y="82658"/>
                </a:lnTo>
                <a:lnTo>
                  <a:pt x="9724" y="75851"/>
                </a:lnTo>
                <a:lnTo>
                  <a:pt x="7779" y="70016"/>
                </a:lnTo>
                <a:lnTo>
                  <a:pt x="4862" y="58347"/>
                </a:lnTo>
                <a:lnTo>
                  <a:pt x="4862" y="56402"/>
                </a:lnTo>
                <a:lnTo>
                  <a:pt x="5834" y="55429"/>
                </a:lnTo>
                <a:lnTo>
                  <a:pt x="6807" y="55429"/>
                </a:lnTo>
                <a:lnTo>
                  <a:pt x="6806" y="53484"/>
                </a:lnTo>
                <a:lnTo>
                  <a:pt x="5834" y="51539"/>
                </a:lnTo>
                <a:lnTo>
                  <a:pt x="5834" y="52512"/>
                </a:lnTo>
                <a:lnTo>
                  <a:pt x="4861" y="52512"/>
                </a:lnTo>
                <a:lnTo>
                  <a:pt x="4861" y="50567"/>
                </a:lnTo>
                <a:lnTo>
                  <a:pt x="4862" y="44732"/>
                </a:lnTo>
                <a:lnTo>
                  <a:pt x="3889" y="39870"/>
                </a:lnTo>
                <a:lnTo>
                  <a:pt x="2917" y="35980"/>
                </a:lnTo>
                <a:lnTo>
                  <a:pt x="3889" y="35980"/>
                </a:lnTo>
                <a:lnTo>
                  <a:pt x="4862" y="36953"/>
                </a:lnTo>
                <a:lnTo>
                  <a:pt x="4862" y="34035"/>
                </a:lnTo>
                <a:lnTo>
                  <a:pt x="3889" y="31118"/>
                </a:lnTo>
                <a:lnTo>
                  <a:pt x="2917" y="24311"/>
                </a:lnTo>
                <a:lnTo>
                  <a:pt x="1944" y="27228"/>
                </a:lnTo>
                <a:lnTo>
                  <a:pt x="972" y="22366"/>
                </a:lnTo>
                <a:lnTo>
                  <a:pt x="972" y="17504"/>
                </a:lnTo>
                <a:lnTo>
                  <a:pt x="0" y="8752"/>
                </a:lnTo>
                <a:lnTo>
                  <a:pt x="971" y="8752"/>
                </a:lnTo>
                <a:lnTo>
                  <a:pt x="972" y="4862"/>
                </a:lnTo>
                <a:lnTo>
                  <a:pt x="1884" y="3038"/>
                </a:lnTo>
                <a:lnTo>
                  <a:pt x="3890" y="9724"/>
                </a:lnTo>
                <a:lnTo>
                  <a:pt x="3890" y="10697"/>
                </a:lnTo>
                <a:lnTo>
                  <a:pt x="2917" y="9724"/>
                </a:lnTo>
                <a:lnTo>
                  <a:pt x="2917" y="8752"/>
                </a:lnTo>
                <a:lnTo>
                  <a:pt x="1944" y="8752"/>
                </a:lnTo>
                <a:lnTo>
                  <a:pt x="1944" y="13614"/>
                </a:lnTo>
                <a:lnTo>
                  <a:pt x="2917" y="13614"/>
                </a:lnTo>
                <a:lnTo>
                  <a:pt x="2917" y="14587"/>
                </a:lnTo>
                <a:lnTo>
                  <a:pt x="4667" y="18087"/>
                </a:lnTo>
                <a:lnTo>
                  <a:pt x="5658" y="22543"/>
                </a:lnTo>
                <a:lnTo>
                  <a:pt x="4862" y="23339"/>
                </a:lnTo>
                <a:lnTo>
                  <a:pt x="4862" y="24311"/>
                </a:lnTo>
                <a:lnTo>
                  <a:pt x="5834" y="25283"/>
                </a:lnTo>
                <a:lnTo>
                  <a:pt x="6806" y="27228"/>
                </a:lnTo>
                <a:lnTo>
                  <a:pt x="7779" y="34035"/>
                </a:lnTo>
                <a:lnTo>
                  <a:pt x="7779" y="36953"/>
                </a:lnTo>
                <a:lnTo>
                  <a:pt x="8752" y="40842"/>
                </a:lnTo>
                <a:lnTo>
                  <a:pt x="9724" y="44733"/>
                </a:lnTo>
                <a:lnTo>
                  <a:pt x="9724" y="48622"/>
                </a:lnTo>
                <a:lnTo>
                  <a:pt x="7779" y="44732"/>
                </a:lnTo>
                <a:lnTo>
                  <a:pt x="5834" y="40843"/>
                </a:lnTo>
                <a:lnTo>
                  <a:pt x="6806" y="48622"/>
                </a:lnTo>
                <a:lnTo>
                  <a:pt x="8751" y="50567"/>
                </a:lnTo>
                <a:lnTo>
                  <a:pt x="10696" y="55429"/>
                </a:lnTo>
                <a:lnTo>
                  <a:pt x="10696" y="56402"/>
                </a:lnTo>
                <a:lnTo>
                  <a:pt x="12641" y="60292"/>
                </a:lnTo>
                <a:lnTo>
                  <a:pt x="13614" y="62236"/>
                </a:lnTo>
                <a:lnTo>
                  <a:pt x="14586" y="65154"/>
                </a:lnTo>
                <a:lnTo>
                  <a:pt x="17503" y="79741"/>
                </a:lnTo>
                <a:lnTo>
                  <a:pt x="20421" y="91410"/>
                </a:lnTo>
                <a:lnTo>
                  <a:pt x="19449" y="92382"/>
                </a:lnTo>
                <a:lnTo>
                  <a:pt x="22366" y="96272"/>
                </a:lnTo>
                <a:lnTo>
                  <a:pt x="23338" y="100162"/>
                </a:lnTo>
                <a:lnTo>
                  <a:pt x="27228" y="109886"/>
                </a:lnTo>
                <a:lnTo>
                  <a:pt x="29173" y="116694"/>
                </a:lnTo>
                <a:lnTo>
                  <a:pt x="32091" y="123501"/>
                </a:lnTo>
                <a:lnTo>
                  <a:pt x="35008" y="129335"/>
                </a:lnTo>
                <a:lnTo>
                  <a:pt x="35980" y="133225"/>
                </a:lnTo>
                <a:lnTo>
                  <a:pt x="41814" y="144895"/>
                </a:lnTo>
                <a:lnTo>
                  <a:pt x="47649" y="154619"/>
                </a:lnTo>
                <a:lnTo>
                  <a:pt x="58346" y="176013"/>
                </a:lnTo>
                <a:lnTo>
                  <a:pt x="56402" y="174068"/>
                </a:lnTo>
                <a:lnTo>
                  <a:pt x="57374" y="176013"/>
                </a:lnTo>
                <a:lnTo>
                  <a:pt x="57374" y="176985"/>
                </a:lnTo>
                <a:lnTo>
                  <a:pt x="57374" y="177958"/>
                </a:lnTo>
                <a:lnTo>
                  <a:pt x="58346" y="178930"/>
                </a:lnTo>
                <a:lnTo>
                  <a:pt x="58346" y="177958"/>
                </a:lnTo>
                <a:lnTo>
                  <a:pt x="59319" y="179903"/>
                </a:lnTo>
                <a:lnTo>
                  <a:pt x="63208" y="183792"/>
                </a:lnTo>
                <a:lnTo>
                  <a:pt x="66126" y="188655"/>
                </a:lnTo>
                <a:lnTo>
                  <a:pt x="70015" y="194489"/>
                </a:lnTo>
                <a:lnTo>
                  <a:pt x="76823" y="203241"/>
                </a:lnTo>
                <a:lnTo>
                  <a:pt x="76823" y="204214"/>
                </a:lnTo>
                <a:lnTo>
                  <a:pt x="79740" y="208104"/>
                </a:lnTo>
                <a:lnTo>
                  <a:pt x="83630" y="212966"/>
                </a:lnTo>
                <a:lnTo>
                  <a:pt x="90437" y="223663"/>
                </a:lnTo>
                <a:lnTo>
                  <a:pt x="90437" y="225608"/>
                </a:lnTo>
                <a:lnTo>
                  <a:pt x="92382" y="228525"/>
                </a:lnTo>
                <a:lnTo>
                  <a:pt x="97244" y="232415"/>
                </a:lnTo>
                <a:lnTo>
                  <a:pt x="102106" y="238250"/>
                </a:lnTo>
                <a:lnTo>
                  <a:pt x="113776" y="251864"/>
                </a:lnTo>
                <a:lnTo>
                  <a:pt x="133225" y="272285"/>
                </a:lnTo>
                <a:lnTo>
                  <a:pt x="142949" y="282982"/>
                </a:lnTo>
                <a:lnTo>
                  <a:pt x="153646" y="292707"/>
                </a:lnTo>
                <a:lnTo>
                  <a:pt x="153646" y="294651"/>
                </a:lnTo>
                <a:lnTo>
                  <a:pt x="165316" y="303404"/>
                </a:lnTo>
                <a:lnTo>
                  <a:pt x="176012" y="314100"/>
                </a:lnTo>
                <a:lnTo>
                  <a:pt x="187682" y="323825"/>
                </a:lnTo>
                <a:lnTo>
                  <a:pt x="197406" y="332577"/>
                </a:lnTo>
                <a:lnTo>
                  <a:pt x="195461" y="332577"/>
                </a:lnTo>
                <a:lnTo>
                  <a:pt x="201296" y="337439"/>
                </a:lnTo>
                <a:lnTo>
                  <a:pt x="203241" y="338412"/>
                </a:lnTo>
                <a:lnTo>
                  <a:pt x="204214" y="338412"/>
                </a:lnTo>
                <a:lnTo>
                  <a:pt x="204214" y="337439"/>
                </a:lnTo>
                <a:lnTo>
                  <a:pt x="211021" y="343274"/>
                </a:lnTo>
                <a:lnTo>
                  <a:pt x="213938" y="346191"/>
                </a:lnTo>
                <a:lnTo>
                  <a:pt x="215883" y="348136"/>
                </a:lnTo>
                <a:lnTo>
                  <a:pt x="220745" y="352026"/>
                </a:lnTo>
                <a:lnTo>
                  <a:pt x="225607" y="353971"/>
                </a:lnTo>
                <a:lnTo>
                  <a:pt x="234360" y="361751"/>
                </a:lnTo>
                <a:lnTo>
                  <a:pt x="241795" y="366956"/>
                </a:lnTo>
                <a:lnTo>
                  <a:pt x="241167" y="367585"/>
                </a:lnTo>
                <a:lnTo>
                  <a:pt x="243111" y="368557"/>
                </a:lnTo>
                <a:lnTo>
                  <a:pt x="248946" y="373420"/>
                </a:lnTo>
                <a:lnTo>
                  <a:pt x="250891" y="374392"/>
                </a:lnTo>
                <a:lnTo>
                  <a:pt x="251863" y="374392"/>
                </a:lnTo>
                <a:lnTo>
                  <a:pt x="251863" y="373420"/>
                </a:lnTo>
                <a:lnTo>
                  <a:pt x="257698" y="378282"/>
                </a:lnTo>
                <a:lnTo>
                  <a:pt x="265478" y="383145"/>
                </a:lnTo>
                <a:lnTo>
                  <a:pt x="273257" y="388007"/>
                </a:lnTo>
                <a:lnTo>
                  <a:pt x="279092" y="392869"/>
                </a:lnTo>
                <a:lnTo>
                  <a:pt x="280065" y="392869"/>
                </a:lnTo>
                <a:lnTo>
                  <a:pt x="282009" y="393841"/>
                </a:lnTo>
                <a:lnTo>
                  <a:pt x="293679" y="401621"/>
                </a:lnTo>
                <a:lnTo>
                  <a:pt x="299513" y="404538"/>
                </a:lnTo>
                <a:lnTo>
                  <a:pt x="304375" y="407455"/>
                </a:lnTo>
                <a:lnTo>
                  <a:pt x="304375" y="408428"/>
                </a:lnTo>
                <a:lnTo>
                  <a:pt x="303403" y="408428"/>
                </a:lnTo>
                <a:lnTo>
                  <a:pt x="305348" y="409401"/>
                </a:lnTo>
                <a:lnTo>
                  <a:pt x="306321" y="409401"/>
                </a:lnTo>
                <a:lnTo>
                  <a:pt x="308265" y="409400"/>
                </a:lnTo>
                <a:lnTo>
                  <a:pt x="317990" y="415235"/>
                </a:lnTo>
                <a:lnTo>
                  <a:pt x="326742" y="421070"/>
                </a:lnTo>
                <a:lnTo>
                  <a:pt x="335494" y="427877"/>
                </a:lnTo>
                <a:lnTo>
                  <a:pt x="345218" y="432739"/>
                </a:lnTo>
                <a:lnTo>
                  <a:pt x="408427" y="464830"/>
                </a:lnTo>
                <a:lnTo>
                  <a:pt x="408428" y="465802"/>
                </a:lnTo>
                <a:lnTo>
                  <a:pt x="414262" y="467747"/>
                </a:lnTo>
                <a:lnTo>
                  <a:pt x="420097" y="470665"/>
                </a:lnTo>
                <a:lnTo>
                  <a:pt x="424959" y="473582"/>
                </a:lnTo>
                <a:lnTo>
                  <a:pt x="430794" y="475527"/>
                </a:lnTo>
                <a:lnTo>
                  <a:pt x="433711" y="477472"/>
                </a:lnTo>
                <a:lnTo>
                  <a:pt x="435656" y="477472"/>
                </a:lnTo>
                <a:lnTo>
                  <a:pt x="435656" y="478444"/>
                </a:lnTo>
                <a:lnTo>
                  <a:pt x="440519" y="480389"/>
                </a:lnTo>
                <a:lnTo>
                  <a:pt x="446353" y="483306"/>
                </a:lnTo>
                <a:lnTo>
                  <a:pt x="452188" y="486224"/>
                </a:lnTo>
                <a:lnTo>
                  <a:pt x="458992" y="489140"/>
                </a:lnTo>
                <a:lnTo>
                  <a:pt x="462885" y="491086"/>
                </a:lnTo>
                <a:lnTo>
                  <a:pt x="468719" y="493031"/>
                </a:lnTo>
                <a:lnTo>
                  <a:pt x="481362" y="498866"/>
                </a:lnTo>
                <a:lnTo>
                  <a:pt x="477472" y="497893"/>
                </a:lnTo>
                <a:lnTo>
                  <a:pt x="480389" y="499838"/>
                </a:lnTo>
                <a:lnTo>
                  <a:pt x="483306" y="499838"/>
                </a:lnTo>
                <a:lnTo>
                  <a:pt x="486223" y="500810"/>
                </a:lnTo>
                <a:lnTo>
                  <a:pt x="487196" y="502755"/>
                </a:lnTo>
                <a:lnTo>
                  <a:pt x="489141" y="502755"/>
                </a:lnTo>
                <a:lnTo>
                  <a:pt x="488168" y="501783"/>
                </a:lnTo>
                <a:lnTo>
                  <a:pt x="502755" y="508590"/>
                </a:lnTo>
                <a:lnTo>
                  <a:pt x="517342" y="513452"/>
                </a:lnTo>
                <a:lnTo>
                  <a:pt x="548460" y="524149"/>
                </a:lnTo>
                <a:lnTo>
                  <a:pt x="554295" y="527067"/>
                </a:lnTo>
                <a:lnTo>
                  <a:pt x="555267" y="528039"/>
                </a:lnTo>
                <a:lnTo>
                  <a:pt x="555267" y="529012"/>
                </a:lnTo>
                <a:lnTo>
                  <a:pt x="560129" y="529984"/>
                </a:lnTo>
                <a:lnTo>
                  <a:pt x="561102" y="529984"/>
                </a:lnTo>
                <a:lnTo>
                  <a:pt x="564019" y="530956"/>
                </a:lnTo>
                <a:lnTo>
                  <a:pt x="565964" y="532901"/>
                </a:lnTo>
                <a:lnTo>
                  <a:pt x="567909" y="533874"/>
                </a:lnTo>
                <a:lnTo>
                  <a:pt x="570826" y="534846"/>
                </a:lnTo>
                <a:lnTo>
                  <a:pt x="570826" y="533874"/>
                </a:lnTo>
                <a:lnTo>
                  <a:pt x="571799" y="533874"/>
                </a:lnTo>
                <a:lnTo>
                  <a:pt x="573744" y="533874"/>
                </a:lnTo>
                <a:lnTo>
                  <a:pt x="582496" y="538736"/>
                </a:lnTo>
                <a:lnTo>
                  <a:pt x="586386" y="539709"/>
                </a:lnTo>
                <a:lnTo>
                  <a:pt x="591248" y="541653"/>
                </a:lnTo>
                <a:lnTo>
                  <a:pt x="590276" y="541653"/>
                </a:lnTo>
                <a:lnTo>
                  <a:pt x="597082" y="542626"/>
                </a:lnTo>
                <a:lnTo>
                  <a:pt x="603889" y="544571"/>
                </a:lnTo>
                <a:lnTo>
                  <a:pt x="609724" y="546516"/>
                </a:lnTo>
                <a:lnTo>
                  <a:pt x="615559" y="546516"/>
                </a:lnTo>
                <a:lnTo>
                  <a:pt x="650567" y="556241"/>
                </a:lnTo>
                <a:lnTo>
                  <a:pt x="684603" y="565965"/>
                </a:lnTo>
                <a:lnTo>
                  <a:pt x="752674" y="581525"/>
                </a:lnTo>
                <a:lnTo>
                  <a:pt x="786710" y="589304"/>
                </a:lnTo>
                <a:lnTo>
                  <a:pt x="819773" y="596111"/>
                </a:lnTo>
                <a:lnTo>
                  <a:pt x="888817" y="608753"/>
                </a:lnTo>
                <a:lnTo>
                  <a:pt x="899514" y="611670"/>
                </a:lnTo>
                <a:lnTo>
                  <a:pt x="912155" y="613615"/>
                </a:lnTo>
                <a:lnTo>
                  <a:pt x="911183" y="613615"/>
                </a:lnTo>
                <a:lnTo>
                  <a:pt x="912156" y="613615"/>
                </a:lnTo>
                <a:lnTo>
                  <a:pt x="912155" y="613615"/>
                </a:lnTo>
                <a:lnTo>
                  <a:pt x="913128" y="613615"/>
                </a:lnTo>
                <a:lnTo>
                  <a:pt x="916046" y="613615"/>
                </a:lnTo>
                <a:lnTo>
                  <a:pt x="918963" y="613615"/>
                </a:lnTo>
                <a:lnTo>
                  <a:pt x="921880" y="613615"/>
                </a:lnTo>
                <a:lnTo>
                  <a:pt x="946191" y="617505"/>
                </a:lnTo>
                <a:lnTo>
                  <a:pt x="972448" y="620422"/>
                </a:lnTo>
                <a:lnTo>
                  <a:pt x="969530" y="620422"/>
                </a:lnTo>
                <a:lnTo>
                  <a:pt x="969530" y="621395"/>
                </a:lnTo>
                <a:lnTo>
                  <a:pt x="971475" y="621395"/>
                </a:lnTo>
                <a:lnTo>
                  <a:pt x="975365" y="620422"/>
                </a:lnTo>
                <a:lnTo>
                  <a:pt x="975365" y="621395"/>
                </a:lnTo>
                <a:lnTo>
                  <a:pt x="978282" y="621395"/>
                </a:lnTo>
                <a:lnTo>
                  <a:pt x="979164" y="620513"/>
                </a:lnTo>
                <a:lnTo>
                  <a:pt x="1044409" y="627229"/>
                </a:lnTo>
                <a:lnTo>
                  <a:pt x="1077472" y="631119"/>
                </a:lnTo>
                <a:lnTo>
                  <a:pt x="1110535" y="633064"/>
                </a:lnTo>
                <a:lnTo>
                  <a:pt x="1119287" y="634037"/>
                </a:lnTo>
                <a:lnTo>
                  <a:pt x="1129012" y="634037"/>
                </a:lnTo>
                <a:lnTo>
                  <a:pt x="1147488" y="635009"/>
                </a:lnTo>
                <a:lnTo>
                  <a:pt x="1171799" y="636954"/>
                </a:lnTo>
                <a:lnTo>
                  <a:pt x="1196111" y="638899"/>
                </a:lnTo>
                <a:lnTo>
                  <a:pt x="1220422" y="638899"/>
                </a:lnTo>
                <a:lnTo>
                  <a:pt x="1243275" y="638899"/>
                </a:lnTo>
                <a:lnTo>
                  <a:pt x="1243761" y="639871"/>
                </a:lnTo>
                <a:lnTo>
                  <a:pt x="1241816" y="640844"/>
                </a:lnTo>
                <a:lnTo>
                  <a:pt x="1235981" y="642788"/>
                </a:lnTo>
                <a:lnTo>
                  <a:pt x="1227229" y="643761"/>
                </a:lnTo>
                <a:lnTo>
                  <a:pt x="1212642" y="644733"/>
                </a:lnTo>
                <a:lnTo>
                  <a:pt x="1197083" y="644733"/>
                </a:lnTo>
                <a:lnTo>
                  <a:pt x="1180551" y="644733"/>
                </a:lnTo>
                <a:lnTo>
                  <a:pt x="1164992" y="644733"/>
                </a:lnTo>
                <a:lnTo>
                  <a:pt x="1164020" y="644733"/>
                </a:lnTo>
                <a:lnTo>
                  <a:pt x="1164020" y="643761"/>
                </a:lnTo>
                <a:lnTo>
                  <a:pt x="1163047" y="642789"/>
                </a:lnTo>
                <a:lnTo>
                  <a:pt x="1161102" y="642789"/>
                </a:lnTo>
                <a:lnTo>
                  <a:pt x="1144571" y="643761"/>
                </a:lnTo>
                <a:lnTo>
                  <a:pt x="1126095" y="642789"/>
                </a:lnTo>
                <a:lnTo>
                  <a:pt x="1106645" y="640844"/>
                </a:lnTo>
                <a:lnTo>
                  <a:pt x="1088169" y="637926"/>
                </a:lnTo>
                <a:lnTo>
                  <a:pt x="1089141" y="637926"/>
                </a:lnTo>
                <a:lnTo>
                  <a:pt x="1082334" y="637926"/>
                </a:lnTo>
                <a:lnTo>
                  <a:pt x="1074555" y="637926"/>
                </a:lnTo>
                <a:lnTo>
                  <a:pt x="1075527" y="637926"/>
                </a:lnTo>
                <a:lnTo>
                  <a:pt x="1075527" y="636954"/>
                </a:lnTo>
                <a:lnTo>
                  <a:pt x="1073582" y="636954"/>
                </a:lnTo>
                <a:lnTo>
                  <a:pt x="1069693" y="636954"/>
                </a:lnTo>
                <a:lnTo>
                  <a:pt x="1064830" y="637927"/>
                </a:lnTo>
                <a:lnTo>
                  <a:pt x="1062885" y="636954"/>
                </a:lnTo>
                <a:lnTo>
                  <a:pt x="1060941" y="635981"/>
                </a:lnTo>
                <a:lnTo>
                  <a:pt x="1058023" y="636954"/>
                </a:lnTo>
                <a:lnTo>
                  <a:pt x="1051216" y="636954"/>
                </a:lnTo>
                <a:lnTo>
                  <a:pt x="1044409" y="636954"/>
                </a:lnTo>
                <a:lnTo>
                  <a:pt x="1036629" y="635982"/>
                </a:lnTo>
                <a:lnTo>
                  <a:pt x="1028849" y="635009"/>
                </a:lnTo>
                <a:lnTo>
                  <a:pt x="1029822" y="635009"/>
                </a:lnTo>
                <a:lnTo>
                  <a:pt x="1017180" y="634037"/>
                </a:lnTo>
                <a:lnTo>
                  <a:pt x="1002593" y="633064"/>
                </a:lnTo>
                <a:lnTo>
                  <a:pt x="974392" y="631119"/>
                </a:lnTo>
                <a:lnTo>
                  <a:pt x="975365" y="630147"/>
                </a:lnTo>
                <a:lnTo>
                  <a:pt x="975365" y="629174"/>
                </a:lnTo>
                <a:lnTo>
                  <a:pt x="973420" y="630147"/>
                </a:lnTo>
                <a:lnTo>
                  <a:pt x="970503" y="630147"/>
                </a:lnTo>
                <a:lnTo>
                  <a:pt x="963695" y="630147"/>
                </a:lnTo>
                <a:lnTo>
                  <a:pt x="960778" y="629174"/>
                </a:lnTo>
                <a:lnTo>
                  <a:pt x="957861" y="629174"/>
                </a:lnTo>
                <a:lnTo>
                  <a:pt x="953971" y="629174"/>
                </a:lnTo>
                <a:lnTo>
                  <a:pt x="949109" y="628202"/>
                </a:lnTo>
                <a:lnTo>
                  <a:pt x="950081" y="628202"/>
                </a:lnTo>
                <a:lnTo>
                  <a:pt x="947164" y="628202"/>
                </a:lnTo>
                <a:lnTo>
                  <a:pt x="944247" y="628202"/>
                </a:lnTo>
                <a:lnTo>
                  <a:pt x="942301" y="627229"/>
                </a:lnTo>
                <a:lnTo>
                  <a:pt x="940357" y="628202"/>
                </a:lnTo>
                <a:lnTo>
                  <a:pt x="937439" y="626257"/>
                </a:lnTo>
                <a:lnTo>
                  <a:pt x="935495" y="627230"/>
                </a:lnTo>
                <a:lnTo>
                  <a:pt x="933549" y="626257"/>
                </a:lnTo>
                <a:lnTo>
                  <a:pt x="930632" y="625284"/>
                </a:lnTo>
                <a:lnTo>
                  <a:pt x="927715" y="625285"/>
                </a:lnTo>
                <a:lnTo>
                  <a:pt x="923825" y="625284"/>
                </a:lnTo>
                <a:lnTo>
                  <a:pt x="919936" y="624312"/>
                </a:lnTo>
                <a:lnTo>
                  <a:pt x="911183" y="622367"/>
                </a:lnTo>
                <a:lnTo>
                  <a:pt x="909463" y="622367"/>
                </a:lnTo>
                <a:lnTo>
                  <a:pt x="910211" y="622367"/>
                </a:lnTo>
                <a:lnTo>
                  <a:pt x="912155" y="622367"/>
                </a:lnTo>
                <a:lnTo>
                  <a:pt x="911183" y="621395"/>
                </a:lnTo>
                <a:lnTo>
                  <a:pt x="893679" y="619450"/>
                </a:lnTo>
                <a:lnTo>
                  <a:pt x="875203" y="617505"/>
                </a:lnTo>
                <a:lnTo>
                  <a:pt x="840194" y="610698"/>
                </a:lnTo>
                <a:lnTo>
                  <a:pt x="836305" y="609725"/>
                </a:lnTo>
                <a:lnTo>
                  <a:pt x="835332" y="608753"/>
                </a:lnTo>
                <a:lnTo>
                  <a:pt x="829498" y="607780"/>
                </a:lnTo>
                <a:lnTo>
                  <a:pt x="823663" y="607780"/>
                </a:lnTo>
                <a:lnTo>
                  <a:pt x="821718" y="605835"/>
                </a:lnTo>
                <a:lnTo>
                  <a:pt x="818800" y="605835"/>
                </a:lnTo>
                <a:lnTo>
                  <a:pt x="816856" y="605835"/>
                </a:lnTo>
                <a:lnTo>
                  <a:pt x="814911" y="605835"/>
                </a:lnTo>
                <a:lnTo>
                  <a:pt x="811993" y="605836"/>
                </a:lnTo>
                <a:lnTo>
                  <a:pt x="813939" y="604863"/>
                </a:lnTo>
                <a:lnTo>
                  <a:pt x="813939" y="603891"/>
                </a:lnTo>
                <a:lnTo>
                  <a:pt x="807131" y="603891"/>
                </a:lnTo>
                <a:lnTo>
                  <a:pt x="799352" y="602918"/>
                </a:lnTo>
                <a:lnTo>
                  <a:pt x="801297" y="602918"/>
                </a:lnTo>
                <a:lnTo>
                  <a:pt x="801297" y="601946"/>
                </a:lnTo>
                <a:lnTo>
                  <a:pt x="797407" y="601945"/>
                </a:lnTo>
                <a:lnTo>
                  <a:pt x="794489" y="600973"/>
                </a:lnTo>
                <a:lnTo>
                  <a:pt x="787682" y="600001"/>
                </a:lnTo>
                <a:lnTo>
                  <a:pt x="789627" y="599028"/>
                </a:lnTo>
                <a:lnTo>
                  <a:pt x="785738" y="598056"/>
                </a:lnTo>
                <a:lnTo>
                  <a:pt x="784765" y="599028"/>
                </a:lnTo>
                <a:lnTo>
                  <a:pt x="783792" y="599028"/>
                </a:lnTo>
                <a:lnTo>
                  <a:pt x="780875" y="599028"/>
                </a:lnTo>
                <a:lnTo>
                  <a:pt x="781848" y="599028"/>
                </a:lnTo>
                <a:lnTo>
                  <a:pt x="781848" y="598056"/>
                </a:lnTo>
                <a:lnTo>
                  <a:pt x="776985" y="598056"/>
                </a:lnTo>
                <a:lnTo>
                  <a:pt x="771151" y="597084"/>
                </a:lnTo>
                <a:lnTo>
                  <a:pt x="760454" y="595138"/>
                </a:lnTo>
                <a:lnTo>
                  <a:pt x="750730" y="592221"/>
                </a:lnTo>
                <a:lnTo>
                  <a:pt x="741005" y="590276"/>
                </a:lnTo>
                <a:lnTo>
                  <a:pt x="740032" y="589304"/>
                </a:lnTo>
                <a:lnTo>
                  <a:pt x="739060" y="589304"/>
                </a:lnTo>
                <a:lnTo>
                  <a:pt x="738087" y="588332"/>
                </a:lnTo>
                <a:lnTo>
                  <a:pt x="735170" y="587359"/>
                </a:lnTo>
                <a:lnTo>
                  <a:pt x="734198" y="587359"/>
                </a:lnTo>
                <a:lnTo>
                  <a:pt x="733225" y="587359"/>
                </a:lnTo>
                <a:lnTo>
                  <a:pt x="729336" y="587359"/>
                </a:lnTo>
                <a:lnTo>
                  <a:pt x="726418" y="587359"/>
                </a:lnTo>
                <a:lnTo>
                  <a:pt x="727390" y="588331"/>
                </a:lnTo>
                <a:lnTo>
                  <a:pt x="716694" y="585414"/>
                </a:lnTo>
                <a:lnTo>
                  <a:pt x="707942" y="583469"/>
                </a:lnTo>
                <a:lnTo>
                  <a:pt x="708914" y="582497"/>
                </a:lnTo>
                <a:lnTo>
                  <a:pt x="708914" y="581524"/>
                </a:lnTo>
                <a:lnTo>
                  <a:pt x="710859" y="581524"/>
                </a:lnTo>
                <a:lnTo>
                  <a:pt x="707942" y="579580"/>
                </a:lnTo>
                <a:lnTo>
                  <a:pt x="709887" y="579580"/>
                </a:lnTo>
                <a:lnTo>
                  <a:pt x="704052" y="578607"/>
                </a:lnTo>
                <a:lnTo>
                  <a:pt x="699190" y="577635"/>
                </a:lnTo>
                <a:lnTo>
                  <a:pt x="691410" y="577634"/>
                </a:lnTo>
                <a:lnTo>
                  <a:pt x="687520" y="576662"/>
                </a:lnTo>
                <a:lnTo>
                  <a:pt x="682658" y="575690"/>
                </a:lnTo>
                <a:lnTo>
                  <a:pt x="683631" y="575690"/>
                </a:lnTo>
                <a:lnTo>
                  <a:pt x="683630" y="574717"/>
                </a:lnTo>
                <a:lnTo>
                  <a:pt x="682658" y="574717"/>
                </a:lnTo>
                <a:lnTo>
                  <a:pt x="683630" y="573745"/>
                </a:lnTo>
                <a:lnTo>
                  <a:pt x="672933" y="574717"/>
                </a:lnTo>
                <a:lnTo>
                  <a:pt x="670989" y="573745"/>
                </a:lnTo>
                <a:lnTo>
                  <a:pt x="670989" y="572772"/>
                </a:lnTo>
                <a:lnTo>
                  <a:pt x="669044" y="572772"/>
                </a:lnTo>
                <a:lnTo>
                  <a:pt x="668071" y="572772"/>
                </a:lnTo>
                <a:lnTo>
                  <a:pt x="666126" y="572772"/>
                </a:lnTo>
                <a:lnTo>
                  <a:pt x="660292" y="571800"/>
                </a:lnTo>
                <a:lnTo>
                  <a:pt x="657374" y="569855"/>
                </a:lnTo>
                <a:lnTo>
                  <a:pt x="655429" y="568882"/>
                </a:lnTo>
                <a:lnTo>
                  <a:pt x="657374" y="568883"/>
                </a:lnTo>
                <a:lnTo>
                  <a:pt x="657374" y="567910"/>
                </a:lnTo>
                <a:lnTo>
                  <a:pt x="647650" y="565965"/>
                </a:lnTo>
                <a:lnTo>
                  <a:pt x="642787" y="564993"/>
                </a:lnTo>
                <a:lnTo>
                  <a:pt x="641815" y="564993"/>
                </a:lnTo>
                <a:lnTo>
                  <a:pt x="641815" y="565965"/>
                </a:lnTo>
                <a:lnTo>
                  <a:pt x="638898" y="565965"/>
                </a:lnTo>
                <a:lnTo>
                  <a:pt x="633063" y="564021"/>
                </a:lnTo>
                <a:lnTo>
                  <a:pt x="634036" y="564021"/>
                </a:lnTo>
                <a:lnTo>
                  <a:pt x="635008" y="563048"/>
                </a:lnTo>
                <a:lnTo>
                  <a:pt x="625284" y="562076"/>
                </a:lnTo>
                <a:lnTo>
                  <a:pt x="615559" y="560130"/>
                </a:lnTo>
                <a:lnTo>
                  <a:pt x="617504" y="560130"/>
                </a:lnTo>
                <a:lnTo>
                  <a:pt x="619449" y="560130"/>
                </a:lnTo>
                <a:lnTo>
                  <a:pt x="613614" y="558186"/>
                </a:lnTo>
                <a:lnTo>
                  <a:pt x="606807" y="556241"/>
                </a:lnTo>
                <a:lnTo>
                  <a:pt x="600972" y="554295"/>
                </a:lnTo>
                <a:lnTo>
                  <a:pt x="595138" y="552350"/>
                </a:lnTo>
                <a:lnTo>
                  <a:pt x="596110" y="553323"/>
                </a:lnTo>
                <a:lnTo>
                  <a:pt x="595138" y="553323"/>
                </a:lnTo>
                <a:lnTo>
                  <a:pt x="592220" y="551378"/>
                </a:lnTo>
                <a:lnTo>
                  <a:pt x="589303" y="550406"/>
                </a:lnTo>
                <a:lnTo>
                  <a:pt x="587358" y="549433"/>
                </a:lnTo>
                <a:lnTo>
                  <a:pt x="583468" y="548461"/>
                </a:lnTo>
                <a:lnTo>
                  <a:pt x="582496" y="548461"/>
                </a:lnTo>
                <a:lnTo>
                  <a:pt x="585413" y="549433"/>
                </a:lnTo>
                <a:lnTo>
                  <a:pt x="572771" y="545543"/>
                </a:lnTo>
                <a:lnTo>
                  <a:pt x="564992" y="543598"/>
                </a:lnTo>
                <a:lnTo>
                  <a:pt x="557212" y="540681"/>
                </a:lnTo>
                <a:lnTo>
                  <a:pt x="554295" y="540681"/>
                </a:lnTo>
                <a:lnTo>
                  <a:pt x="549433" y="539708"/>
                </a:lnTo>
                <a:lnTo>
                  <a:pt x="550405" y="538736"/>
                </a:lnTo>
                <a:lnTo>
                  <a:pt x="546515" y="536791"/>
                </a:lnTo>
                <a:lnTo>
                  <a:pt x="544570" y="535819"/>
                </a:lnTo>
                <a:lnTo>
                  <a:pt x="547488" y="536791"/>
                </a:lnTo>
                <a:lnTo>
                  <a:pt x="548460" y="537763"/>
                </a:lnTo>
                <a:lnTo>
                  <a:pt x="550405" y="537764"/>
                </a:lnTo>
                <a:lnTo>
                  <a:pt x="554295" y="538736"/>
                </a:lnTo>
                <a:lnTo>
                  <a:pt x="553322" y="537764"/>
                </a:lnTo>
                <a:lnTo>
                  <a:pt x="550405" y="537764"/>
                </a:lnTo>
                <a:lnTo>
                  <a:pt x="544570" y="535819"/>
                </a:lnTo>
                <a:lnTo>
                  <a:pt x="544570" y="535819"/>
                </a:lnTo>
                <a:lnTo>
                  <a:pt x="544570" y="535819"/>
                </a:lnTo>
                <a:lnTo>
                  <a:pt x="541653" y="534846"/>
                </a:lnTo>
                <a:lnTo>
                  <a:pt x="538736" y="533874"/>
                </a:lnTo>
                <a:lnTo>
                  <a:pt x="536791" y="532901"/>
                </a:lnTo>
                <a:lnTo>
                  <a:pt x="537763" y="532901"/>
                </a:lnTo>
                <a:lnTo>
                  <a:pt x="538735" y="531929"/>
                </a:lnTo>
                <a:lnTo>
                  <a:pt x="536791" y="531929"/>
                </a:lnTo>
                <a:lnTo>
                  <a:pt x="532901" y="530956"/>
                </a:lnTo>
                <a:lnTo>
                  <a:pt x="529984" y="529984"/>
                </a:lnTo>
                <a:lnTo>
                  <a:pt x="527067" y="529011"/>
                </a:lnTo>
                <a:lnTo>
                  <a:pt x="526094" y="529011"/>
                </a:lnTo>
                <a:lnTo>
                  <a:pt x="525121" y="529012"/>
                </a:lnTo>
                <a:lnTo>
                  <a:pt x="524149" y="529012"/>
                </a:lnTo>
                <a:lnTo>
                  <a:pt x="523177" y="528039"/>
                </a:lnTo>
                <a:lnTo>
                  <a:pt x="520259" y="527067"/>
                </a:lnTo>
                <a:lnTo>
                  <a:pt x="517342" y="526094"/>
                </a:lnTo>
                <a:lnTo>
                  <a:pt x="517342" y="525122"/>
                </a:lnTo>
                <a:lnTo>
                  <a:pt x="518314" y="524149"/>
                </a:lnTo>
                <a:lnTo>
                  <a:pt x="514425" y="524149"/>
                </a:lnTo>
                <a:lnTo>
                  <a:pt x="511507" y="524150"/>
                </a:lnTo>
                <a:lnTo>
                  <a:pt x="511507" y="523177"/>
                </a:lnTo>
                <a:lnTo>
                  <a:pt x="509562" y="523177"/>
                </a:lnTo>
                <a:lnTo>
                  <a:pt x="507617" y="522204"/>
                </a:lnTo>
                <a:lnTo>
                  <a:pt x="504700" y="521232"/>
                </a:lnTo>
                <a:lnTo>
                  <a:pt x="501782" y="521232"/>
                </a:lnTo>
                <a:lnTo>
                  <a:pt x="494003" y="517342"/>
                </a:lnTo>
                <a:lnTo>
                  <a:pt x="490114" y="515397"/>
                </a:lnTo>
                <a:lnTo>
                  <a:pt x="487195" y="513452"/>
                </a:lnTo>
                <a:lnTo>
                  <a:pt x="481361" y="512480"/>
                </a:lnTo>
                <a:lnTo>
                  <a:pt x="475527" y="509563"/>
                </a:lnTo>
                <a:lnTo>
                  <a:pt x="477471" y="509563"/>
                </a:lnTo>
                <a:lnTo>
                  <a:pt x="474554" y="508590"/>
                </a:lnTo>
                <a:lnTo>
                  <a:pt x="471637" y="507617"/>
                </a:lnTo>
                <a:lnTo>
                  <a:pt x="468719" y="505673"/>
                </a:lnTo>
                <a:lnTo>
                  <a:pt x="463857" y="502755"/>
                </a:lnTo>
                <a:lnTo>
                  <a:pt x="461912" y="501783"/>
                </a:lnTo>
                <a:lnTo>
                  <a:pt x="460939" y="502756"/>
                </a:lnTo>
                <a:lnTo>
                  <a:pt x="459967" y="503728"/>
                </a:lnTo>
                <a:lnTo>
                  <a:pt x="457050" y="501783"/>
                </a:lnTo>
                <a:lnTo>
                  <a:pt x="453160" y="499838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841248" y="2743199"/>
            <a:ext cx="3017520" cy="32461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4"/>
          </p:nvPr>
        </p:nvSpPr>
        <p:spPr>
          <a:xfrm>
            <a:off x="5294376" y="2743200"/>
            <a:ext cx="3017520" cy="32461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61FD1-AD97-4657-954C-B4D879C3B277}" type="datetimeFigureOut">
              <a:rPr lang="cs-CZ" smtClean="0"/>
              <a:t>3.12.2013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771AA-C9A3-4B49-807C-4340A7BA3B6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61FD1-AD97-4657-954C-B4D879C3B277}" type="datetimeFigureOut">
              <a:rPr lang="cs-CZ" smtClean="0"/>
              <a:t>3.12.2013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771AA-C9A3-4B49-807C-4340A7BA3B6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1487081"/>
            <a:ext cx="3008313" cy="1921339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93350" y="835428"/>
            <a:ext cx="4699370" cy="5151526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1280" y="3408420"/>
            <a:ext cx="3008313" cy="19190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61FD1-AD97-4657-954C-B4D879C3B277}" type="datetimeFigureOut">
              <a:rPr lang="cs-CZ" smtClean="0"/>
              <a:t>3.12.2013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771AA-C9A3-4B49-807C-4340A7BA3B6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tap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4200" y="191206"/>
            <a:ext cx="2781300" cy="8191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4669654"/>
            <a:ext cx="8041440" cy="719865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 rot="-60000">
            <a:off x="2130552" y="594360"/>
            <a:ext cx="4873752" cy="3657600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5416153"/>
            <a:ext cx="6705600" cy="603126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61FD1-AD97-4657-954C-B4D879C3B277}" type="datetimeFigureOut">
              <a:rPr lang="cs-CZ" smtClean="0"/>
              <a:t>3.12.2013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771AA-C9A3-4B49-807C-4340A7BA3B6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61FD1-AD97-4657-954C-B4D879C3B277}" type="datetimeFigureOut">
              <a:rPr lang="cs-CZ" smtClean="0"/>
              <a:t>3.12.2013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771AA-C9A3-4B49-807C-4340A7BA3B6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50278"/>
            <a:ext cx="1963320" cy="5469523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51280" y="838199"/>
            <a:ext cx="5907840" cy="518160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61FD1-AD97-4657-954C-B4D879C3B277}" type="datetimeFigureOut">
              <a:rPr lang="cs-CZ" smtClean="0"/>
              <a:t>3.12.2013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771AA-C9A3-4B49-807C-4340A7BA3B6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Interior-Overlay.png"/>
          <p:cNvPicPr>
            <a:picLocks noChangeAspect="1"/>
          </p:cNvPicPr>
          <p:nvPr/>
        </p:nvPicPr>
        <p:blipFill>
          <a:blip r:embed="rId13">
            <a:lum brigh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1280" y="436563"/>
            <a:ext cx="8041440" cy="144267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2038388"/>
            <a:ext cx="7467600" cy="39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51280" y="6148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>
                <a:solidFill>
                  <a:schemeClr val="tx1">
                    <a:lumMod val="50000"/>
                    <a:lumOff val="50000"/>
                  </a:schemeClr>
                </a:solidFill>
                <a:latin typeface="Rage Italic" pitchFamily="66" charset="0"/>
                <a:cs typeface="Rage Italic" pitchFamily="66" charset="0"/>
              </a:defRPr>
            </a:lvl1pPr>
          </a:lstStyle>
          <a:p>
            <a:fld id="{80D61FD1-AD97-4657-954C-B4D879C3B277}" type="datetimeFigureOut">
              <a:rPr lang="cs-CZ" smtClean="0"/>
              <a:t>3.12.2013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48875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0">
                <a:solidFill>
                  <a:schemeClr val="tx1">
                    <a:lumMod val="50000"/>
                    <a:lumOff val="50000"/>
                  </a:schemeClr>
                </a:solidFill>
                <a:latin typeface="Rage Italic" pitchFamily="66" charset="0"/>
                <a:cs typeface="Rage Italic" pitchFamily="66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9120" y="6148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0">
                <a:solidFill>
                  <a:schemeClr val="tx1">
                    <a:lumMod val="50000"/>
                    <a:lumOff val="50000"/>
                  </a:schemeClr>
                </a:solidFill>
                <a:latin typeface="Rage Italic" pitchFamily="66" charset="0"/>
                <a:cs typeface="Rage Italic" pitchFamily="66" charset="0"/>
              </a:defRPr>
            </a:lvl1pPr>
          </a:lstStyle>
          <a:p>
            <a:fld id="{55C771AA-C9A3-4B49-807C-4340A7BA3B66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8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22860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784" indent="-22860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41732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4592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2024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19456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46888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13" Type="http://schemas.openxmlformats.org/officeDocument/2006/relationships/image" Target="../media/image10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3" Type="http://schemas.openxmlformats.org/officeDocument/2006/relationships/diagramLayout" Target="../diagrams/layout3.xml"/><Relationship Id="rId7" Type="http://schemas.openxmlformats.org/officeDocument/2006/relationships/diagramData" Target="../diagrams/data4.xml"/><Relationship Id="rId12" Type="http://schemas.openxmlformats.org/officeDocument/2006/relationships/image" Target="../media/image11.jpe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11" Type="http://schemas.microsoft.com/office/2007/relationships/diagramDrawing" Target="../diagrams/drawing4.xml"/><Relationship Id="rId5" Type="http://schemas.openxmlformats.org/officeDocument/2006/relationships/diagramColors" Target="../diagrams/colors3.xml"/><Relationship Id="rId10" Type="http://schemas.openxmlformats.org/officeDocument/2006/relationships/diagramColors" Target="../diagrams/colors4.xml"/><Relationship Id="rId4" Type="http://schemas.openxmlformats.org/officeDocument/2006/relationships/diagramQuickStyle" Target="../diagrams/quickStyle3.xml"/><Relationship Id="rId9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6.xml"/><Relationship Id="rId3" Type="http://schemas.openxmlformats.org/officeDocument/2006/relationships/diagramLayout" Target="../diagrams/layout5.xml"/><Relationship Id="rId7" Type="http://schemas.openxmlformats.org/officeDocument/2006/relationships/diagramData" Target="../diagrams/data6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11" Type="http://schemas.microsoft.com/office/2007/relationships/diagramDrawing" Target="../diagrams/drawing6.xml"/><Relationship Id="rId5" Type="http://schemas.openxmlformats.org/officeDocument/2006/relationships/diagramColors" Target="../diagrams/colors5.xml"/><Relationship Id="rId10" Type="http://schemas.openxmlformats.org/officeDocument/2006/relationships/diagramColors" Target="../diagrams/colors6.xml"/><Relationship Id="rId4" Type="http://schemas.openxmlformats.org/officeDocument/2006/relationships/diagramQuickStyle" Target="../diagrams/quickStyle5.xml"/><Relationship Id="rId9" Type="http://schemas.openxmlformats.org/officeDocument/2006/relationships/diagramQuickStyle" Target="../diagrams/quickStyle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8.xml"/><Relationship Id="rId3" Type="http://schemas.openxmlformats.org/officeDocument/2006/relationships/diagramLayout" Target="../diagrams/layout7.xml"/><Relationship Id="rId7" Type="http://schemas.openxmlformats.org/officeDocument/2006/relationships/diagramData" Target="../diagrams/data8.xml"/><Relationship Id="rId12" Type="http://schemas.openxmlformats.org/officeDocument/2006/relationships/image" Target="../media/image11.jpe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7.xml"/><Relationship Id="rId11" Type="http://schemas.microsoft.com/office/2007/relationships/diagramDrawing" Target="../diagrams/drawing8.xml"/><Relationship Id="rId5" Type="http://schemas.openxmlformats.org/officeDocument/2006/relationships/diagramColors" Target="../diagrams/colors7.xml"/><Relationship Id="rId10" Type="http://schemas.openxmlformats.org/officeDocument/2006/relationships/diagramColors" Target="../diagrams/colors8.xml"/><Relationship Id="rId4" Type="http://schemas.openxmlformats.org/officeDocument/2006/relationships/diagramQuickStyle" Target="../diagrams/quickStyle7.xml"/><Relationship Id="rId9" Type="http://schemas.openxmlformats.org/officeDocument/2006/relationships/diagramQuickStyle" Target="../diagrams/quickStyle8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0.xml"/><Relationship Id="rId3" Type="http://schemas.openxmlformats.org/officeDocument/2006/relationships/diagramLayout" Target="../diagrams/layout9.xml"/><Relationship Id="rId7" Type="http://schemas.openxmlformats.org/officeDocument/2006/relationships/diagramData" Target="../diagrams/data10.xml"/><Relationship Id="rId12" Type="http://schemas.openxmlformats.org/officeDocument/2006/relationships/image" Target="../media/image11.jpeg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9.xml"/><Relationship Id="rId11" Type="http://schemas.microsoft.com/office/2007/relationships/diagramDrawing" Target="../diagrams/drawing10.xml"/><Relationship Id="rId5" Type="http://schemas.openxmlformats.org/officeDocument/2006/relationships/diagramColors" Target="../diagrams/colors9.xml"/><Relationship Id="rId10" Type="http://schemas.openxmlformats.org/officeDocument/2006/relationships/diagramColors" Target="../diagrams/colors10.xml"/><Relationship Id="rId4" Type="http://schemas.openxmlformats.org/officeDocument/2006/relationships/diagramQuickStyle" Target="../diagrams/quickStyle9.xml"/><Relationship Id="rId9" Type="http://schemas.openxmlformats.org/officeDocument/2006/relationships/diagramQuickStyle" Target="../diagrams/quickStyle10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2.xml"/><Relationship Id="rId3" Type="http://schemas.openxmlformats.org/officeDocument/2006/relationships/diagramLayout" Target="../diagrams/layout11.xml"/><Relationship Id="rId7" Type="http://schemas.openxmlformats.org/officeDocument/2006/relationships/diagramData" Target="../diagrams/data12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1.xml"/><Relationship Id="rId11" Type="http://schemas.microsoft.com/office/2007/relationships/diagramDrawing" Target="../diagrams/drawing12.xml"/><Relationship Id="rId5" Type="http://schemas.openxmlformats.org/officeDocument/2006/relationships/diagramColors" Target="../diagrams/colors11.xml"/><Relationship Id="rId10" Type="http://schemas.openxmlformats.org/officeDocument/2006/relationships/diagramColors" Target="../diagrams/colors12.xml"/><Relationship Id="rId4" Type="http://schemas.openxmlformats.org/officeDocument/2006/relationships/diagramQuickStyle" Target="../diagrams/quickStyle11.xml"/><Relationship Id="rId9" Type="http://schemas.openxmlformats.org/officeDocument/2006/relationships/diagramQuickStyle" Target="../diagrams/quickStyle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4294967295"/>
          </p:nvPr>
        </p:nvSpPr>
        <p:spPr>
          <a:xfrm>
            <a:off x="357188" y="2571750"/>
            <a:ext cx="8358187" cy="3786188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cs-CZ" b="1" dirty="0"/>
              <a:t>Název školy : </a:t>
            </a:r>
            <a:r>
              <a:rPr lang="cs-CZ" dirty="0"/>
              <a:t>Základní škola a mateřská škola, </a:t>
            </a:r>
            <a:r>
              <a:rPr lang="cs-CZ" dirty="0" smtClean="0"/>
              <a:t> 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dirty="0"/>
              <a:t> </a:t>
            </a:r>
            <a:r>
              <a:rPr lang="cs-CZ" dirty="0" smtClean="0"/>
              <a:t>                          Svoboda </a:t>
            </a:r>
            <a:r>
              <a:rPr lang="cs-CZ" dirty="0"/>
              <a:t>nad  Úpou, okres Trutnov</a:t>
            </a:r>
            <a:r>
              <a:rPr lang="cs-CZ" dirty="0" smtClean="0"/>
              <a:t> </a:t>
            </a:r>
          </a:p>
          <a:p>
            <a:pPr>
              <a:defRPr/>
            </a:pPr>
            <a:r>
              <a:rPr lang="cs-CZ" b="1" dirty="0" smtClean="0"/>
              <a:t>Autor </a:t>
            </a:r>
            <a:r>
              <a:rPr lang="cs-CZ" b="1" dirty="0"/>
              <a:t>: </a:t>
            </a:r>
            <a:r>
              <a:rPr lang="cs-CZ" dirty="0"/>
              <a:t>Mgr. </a:t>
            </a:r>
            <a:r>
              <a:rPr lang="cs-CZ" dirty="0" smtClean="0"/>
              <a:t>Irena </a:t>
            </a:r>
            <a:r>
              <a:rPr lang="cs-CZ" dirty="0" err="1" smtClean="0"/>
              <a:t>Nešněrová</a:t>
            </a:r>
            <a:endParaRPr lang="cs-CZ" dirty="0" smtClean="0"/>
          </a:p>
          <a:p>
            <a:pPr>
              <a:defRPr/>
            </a:pPr>
            <a:r>
              <a:rPr lang="cs-CZ" b="1" dirty="0" smtClean="0"/>
              <a:t>Datum </a:t>
            </a:r>
            <a:r>
              <a:rPr lang="cs-CZ" b="1" dirty="0"/>
              <a:t>: </a:t>
            </a:r>
            <a:r>
              <a:rPr lang="cs-CZ" dirty="0" smtClean="0"/>
              <a:t>říjen 2013</a:t>
            </a:r>
          </a:p>
          <a:p>
            <a:pPr>
              <a:defRPr/>
            </a:pPr>
            <a:r>
              <a:rPr lang="cs-CZ" b="1" dirty="0" smtClean="0"/>
              <a:t>Název </a:t>
            </a:r>
            <a:r>
              <a:rPr lang="cs-CZ" b="1" dirty="0"/>
              <a:t>:VY_42_INOVACE_4.2.1 </a:t>
            </a:r>
            <a:r>
              <a:rPr lang="cs-CZ" b="1" dirty="0" smtClean="0"/>
              <a:t>G_ 22</a:t>
            </a:r>
          </a:p>
          <a:p>
            <a:pPr>
              <a:defRPr/>
            </a:pPr>
            <a:r>
              <a:rPr lang="cs-CZ" b="1" dirty="0" smtClean="0"/>
              <a:t>Téma </a:t>
            </a:r>
            <a:r>
              <a:rPr lang="cs-CZ" b="1" dirty="0"/>
              <a:t>: </a:t>
            </a:r>
            <a:r>
              <a:rPr lang="cs-CZ" dirty="0" smtClean="0"/>
              <a:t>Vzájemná poloha kružnic                                                                 </a:t>
            </a:r>
            <a:r>
              <a:rPr lang="cs-CZ" b="1" dirty="0"/>
              <a:t>Ročník : </a:t>
            </a:r>
            <a:r>
              <a:rPr lang="cs-CZ" b="1" dirty="0" smtClean="0"/>
              <a:t>8.</a:t>
            </a:r>
          </a:p>
          <a:p>
            <a:pPr>
              <a:defRPr/>
            </a:pPr>
            <a:r>
              <a:rPr lang="cs-CZ" b="1" dirty="0" smtClean="0"/>
              <a:t>Číslo </a:t>
            </a:r>
            <a:r>
              <a:rPr lang="cs-CZ" b="1" dirty="0"/>
              <a:t>projektu : </a:t>
            </a:r>
            <a:r>
              <a:rPr lang="cs-CZ" dirty="0"/>
              <a:t>CZ.1.07/1.4.00/21.3068</a:t>
            </a: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3075" name="obrázek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715250" cy="15716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67504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1196752"/>
            <a:ext cx="756084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Anotace:</a:t>
            </a:r>
          </a:p>
          <a:p>
            <a:endParaRPr lang="cs-CZ" sz="2400" dirty="0"/>
          </a:p>
          <a:p>
            <a:r>
              <a:rPr lang="cs-CZ" sz="2400" dirty="0" smtClean="0"/>
              <a:t>Prezentace seznámí žáky s možnostmi vzájemné polohy dvou kružnic.</a:t>
            </a:r>
            <a:r>
              <a:rPr lang="cs-CZ" sz="2400" dirty="0" smtClean="0">
                <a:solidFill>
                  <a:schemeClr val="tx1">
                    <a:lumMod val="75000"/>
                  </a:schemeClr>
                </a:solidFill>
              </a:rPr>
              <a:t> Materiál byl určen pro interaktivní tabuli a slouží jako pomůcka k výkladu geometrie. </a:t>
            </a:r>
            <a:r>
              <a:rPr lang="cs-CZ" sz="2400" dirty="0" smtClean="0"/>
              <a:t>Pracovní listy se dají vyplnit i pomocí funkce pera. Lze je rovněž použít tištěné na papíře. </a:t>
            </a:r>
          </a:p>
          <a:p>
            <a:endParaRPr lang="cs-CZ" sz="2400" dirty="0" smtClean="0"/>
          </a:p>
          <a:p>
            <a:r>
              <a:rPr lang="cs-CZ" sz="2400" dirty="0" smtClean="0">
                <a:solidFill>
                  <a:schemeClr val="tx1">
                    <a:lumMod val="75000"/>
                  </a:schemeClr>
                </a:solidFill>
              </a:rPr>
              <a:t>Cílová skupina: 8.ročník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219511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Vzájemná poloha kružnic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91403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ál 3"/>
          <p:cNvSpPr/>
          <p:nvPr/>
        </p:nvSpPr>
        <p:spPr>
          <a:xfrm>
            <a:off x="1187624" y="1700808"/>
            <a:ext cx="2376000" cy="2376264"/>
          </a:xfrm>
          <a:prstGeom prst="ellipse">
            <a:avLst/>
          </a:prstGeom>
          <a:noFill/>
          <a:ln w="381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4427984" y="3212976"/>
            <a:ext cx="3456384" cy="3456000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7" name="Přímá spojnice 6"/>
          <p:cNvCxnSpPr/>
          <p:nvPr/>
        </p:nvCxnSpPr>
        <p:spPr>
          <a:xfrm flipH="1" flipV="1">
            <a:off x="2375624" y="2888940"/>
            <a:ext cx="3780552" cy="205203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1980068" y="2694207"/>
            <a:ext cx="489654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S            r</a:t>
            </a:r>
          </a:p>
          <a:p>
            <a:endParaRPr lang="cs-CZ" sz="2800" dirty="0"/>
          </a:p>
          <a:p>
            <a:r>
              <a:rPr lang="cs-CZ" sz="2800" dirty="0" smtClean="0"/>
              <a:t>k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                     k´              r´</a:t>
            </a:r>
          </a:p>
          <a:p>
            <a:r>
              <a:rPr lang="cs-CZ" sz="2800" dirty="0"/>
              <a:t>	</a:t>
            </a:r>
            <a:r>
              <a:rPr lang="cs-CZ" sz="2800" dirty="0" smtClean="0"/>
              <a:t>			      S´                                </a:t>
            </a:r>
            <a:endParaRPr lang="cs-CZ" sz="2800" dirty="0"/>
          </a:p>
        </p:txBody>
      </p:sp>
      <p:graphicFrame>
        <p:nvGraphicFramePr>
          <p:cNvPr id="15" name="Diagram 14"/>
          <p:cNvGraphicFramePr/>
          <p:nvPr>
            <p:extLst>
              <p:ext uri="{D42A27DB-BD31-4B8C-83A1-F6EECF244321}">
                <p14:modId xmlns:p14="http://schemas.microsoft.com/office/powerpoint/2010/main" val="2112685037"/>
              </p:ext>
            </p:extLst>
          </p:nvPr>
        </p:nvGraphicFramePr>
        <p:xfrm>
          <a:off x="539552" y="5027697"/>
          <a:ext cx="3456384" cy="523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4" name="Diagram 13"/>
          <p:cNvGraphicFramePr/>
          <p:nvPr>
            <p:extLst>
              <p:ext uri="{D42A27DB-BD31-4B8C-83A1-F6EECF244321}">
                <p14:modId xmlns:p14="http://schemas.microsoft.com/office/powerpoint/2010/main" val="1911815579"/>
              </p:ext>
            </p:extLst>
          </p:nvPr>
        </p:nvGraphicFramePr>
        <p:xfrm>
          <a:off x="539552" y="476672"/>
          <a:ext cx="5904656" cy="523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3074" name="Picture 2" descr="C:\Users\Irena\AppData\Local\Microsoft\Windows\Temporary Internet Files\Content.IE5\OZZWMIG4\MP900442237[1]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181712"/>
            <a:ext cx="2218470" cy="2031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láček 1"/>
          <p:cNvSpPr/>
          <p:nvPr/>
        </p:nvSpPr>
        <p:spPr>
          <a:xfrm>
            <a:off x="6012160" y="1181712"/>
            <a:ext cx="3131840" cy="1167168"/>
          </a:xfrm>
          <a:prstGeom prst="cloudCallou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/>
              <a:t>|SS´|&gt; </a:t>
            </a:r>
            <a:r>
              <a:rPr lang="cs-CZ" sz="2800" dirty="0"/>
              <a:t>r + r</a:t>
            </a:r>
            <a:r>
              <a:rPr lang="cs-CZ" dirty="0"/>
              <a:t>´</a:t>
            </a:r>
          </a:p>
        </p:txBody>
      </p:sp>
    </p:spTree>
    <p:extLst>
      <p:ext uri="{BB962C8B-B14F-4D97-AF65-F5344CB8AC3E}">
        <p14:creationId xmlns:p14="http://schemas.microsoft.com/office/powerpoint/2010/main" val="3476043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Graphic spid="15" grpId="0">
        <p:bldAsOne/>
      </p:bldGraphic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ál 1"/>
          <p:cNvSpPr/>
          <p:nvPr/>
        </p:nvSpPr>
        <p:spPr>
          <a:xfrm>
            <a:off x="1907704" y="1412776"/>
            <a:ext cx="4176464" cy="4176000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vál 2"/>
          <p:cNvSpPr/>
          <p:nvPr/>
        </p:nvSpPr>
        <p:spPr>
          <a:xfrm>
            <a:off x="2915816" y="2780928"/>
            <a:ext cx="1440160" cy="1440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" name="Přímá spojnice 4"/>
          <p:cNvCxnSpPr/>
          <p:nvPr/>
        </p:nvCxnSpPr>
        <p:spPr>
          <a:xfrm flipV="1">
            <a:off x="3635896" y="3500776"/>
            <a:ext cx="360040" cy="152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>
            <a:endCxn id="2" idx="6"/>
          </p:cNvCxnSpPr>
          <p:nvPr/>
        </p:nvCxnSpPr>
        <p:spPr>
          <a:xfrm flipV="1">
            <a:off x="3995936" y="3500776"/>
            <a:ext cx="2088232" cy="152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3275856" y="3532651"/>
            <a:ext cx="345638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S    </a:t>
            </a:r>
            <a:r>
              <a:rPr lang="cs-CZ" sz="2800" dirty="0" err="1" smtClean="0"/>
              <a:t>S</a:t>
            </a:r>
            <a:r>
              <a:rPr lang="cs-CZ" sz="2800" dirty="0" smtClean="0"/>
              <a:t>´         r´</a:t>
            </a:r>
          </a:p>
          <a:p>
            <a:endParaRPr lang="cs-CZ" sz="2800" dirty="0"/>
          </a:p>
          <a:p>
            <a:r>
              <a:rPr lang="cs-CZ" sz="2800" dirty="0"/>
              <a:t>k</a:t>
            </a:r>
            <a:r>
              <a:rPr lang="cs-CZ" sz="2800" dirty="0" smtClean="0"/>
              <a:t>                              </a:t>
            </a:r>
            <a:r>
              <a:rPr lang="cs-CZ" sz="2800" dirty="0" err="1" smtClean="0"/>
              <a:t>k</a:t>
            </a:r>
            <a:r>
              <a:rPr lang="cs-CZ" sz="2800" dirty="0" smtClean="0"/>
              <a:t>´</a:t>
            </a:r>
            <a:endParaRPr lang="cs-CZ" sz="2800" dirty="0"/>
          </a:p>
        </p:txBody>
      </p:sp>
      <p:cxnSp>
        <p:nvCxnSpPr>
          <p:cNvPr id="10" name="Přímá spojnice 9"/>
          <p:cNvCxnSpPr/>
          <p:nvPr/>
        </p:nvCxnSpPr>
        <p:spPr>
          <a:xfrm>
            <a:off x="3635896" y="3429000"/>
            <a:ext cx="720080" cy="0"/>
          </a:xfrm>
          <a:prstGeom prst="line">
            <a:avLst/>
          </a:prstGeom>
          <a:ln w="3810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3815916" y="2924944"/>
            <a:ext cx="5400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r</a:t>
            </a:r>
            <a:endParaRPr lang="cs-CZ" sz="2800" dirty="0"/>
          </a:p>
        </p:txBody>
      </p:sp>
      <p:graphicFrame>
        <p:nvGraphicFramePr>
          <p:cNvPr id="13" name="Diagram 12"/>
          <p:cNvGraphicFramePr/>
          <p:nvPr>
            <p:extLst>
              <p:ext uri="{D42A27DB-BD31-4B8C-83A1-F6EECF244321}">
                <p14:modId xmlns:p14="http://schemas.microsoft.com/office/powerpoint/2010/main" val="879050346"/>
              </p:ext>
            </p:extLst>
          </p:nvPr>
        </p:nvGraphicFramePr>
        <p:xfrm>
          <a:off x="1187624" y="260648"/>
          <a:ext cx="6624736" cy="7392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5" name="Diagram 14"/>
          <p:cNvGraphicFramePr/>
          <p:nvPr>
            <p:extLst>
              <p:ext uri="{D42A27DB-BD31-4B8C-83A1-F6EECF244321}">
                <p14:modId xmlns:p14="http://schemas.microsoft.com/office/powerpoint/2010/main" val="2150531683"/>
              </p:ext>
            </p:extLst>
          </p:nvPr>
        </p:nvGraphicFramePr>
        <p:xfrm>
          <a:off x="1259632" y="5805264"/>
          <a:ext cx="3456384" cy="7392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2050" name="Picture 2" descr="C:\Users\Irena\AppData\Local\Microsoft\Windows\Temporary Internet Files\Content.IE5\OZZWMIG4\MP900442237[1]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9485" y="2543070"/>
            <a:ext cx="2605177" cy="1988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láček 3"/>
          <p:cNvSpPr/>
          <p:nvPr/>
        </p:nvSpPr>
        <p:spPr>
          <a:xfrm>
            <a:off x="6444208" y="1988840"/>
            <a:ext cx="2699792" cy="1656184"/>
          </a:xfrm>
          <a:prstGeom prst="cloudCallou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/>
              <a:t>|SS´|&lt; </a:t>
            </a:r>
            <a:r>
              <a:rPr lang="cs-CZ" sz="2800" dirty="0"/>
              <a:t>r´- r</a:t>
            </a:r>
          </a:p>
        </p:txBody>
      </p:sp>
    </p:spTree>
    <p:extLst>
      <p:ext uri="{BB962C8B-B14F-4D97-AF65-F5344CB8AC3E}">
        <p14:creationId xmlns:p14="http://schemas.microsoft.com/office/powerpoint/2010/main" val="2639972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Graphic spid="15" grpId="0">
        <p:bldAsOne/>
      </p:bldGraphic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ál 1"/>
          <p:cNvSpPr/>
          <p:nvPr/>
        </p:nvSpPr>
        <p:spPr>
          <a:xfrm>
            <a:off x="2555776" y="1700808"/>
            <a:ext cx="3672408" cy="3672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" name="Přímá spojnice 3"/>
          <p:cNvCxnSpPr>
            <a:stCxn id="2" idx="0"/>
            <a:endCxn id="2" idx="4"/>
          </p:cNvCxnSpPr>
          <p:nvPr/>
        </p:nvCxnSpPr>
        <p:spPr>
          <a:xfrm>
            <a:off x="4391980" y="1700808"/>
            <a:ext cx="0" cy="367200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" name="Přímá spojnice 5"/>
          <p:cNvCxnSpPr>
            <a:stCxn id="2" idx="2"/>
            <a:endCxn id="2" idx="6"/>
          </p:cNvCxnSpPr>
          <p:nvPr/>
        </p:nvCxnSpPr>
        <p:spPr>
          <a:xfrm>
            <a:off x="2555776" y="3536808"/>
            <a:ext cx="3672408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7" name="Ovál 6"/>
          <p:cNvSpPr/>
          <p:nvPr/>
        </p:nvSpPr>
        <p:spPr>
          <a:xfrm>
            <a:off x="3599980" y="2744720"/>
            <a:ext cx="1584000" cy="1584176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4355976" y="3544109"/>
            <a:ext cx="1872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S=S´</a:t>
            </a:r>
            <a:endParaRPr lang="cs-CZ" sz="2800" dirty="0"/>
          </a:p>
        </p:txBody>
      </p:sp>
      <p:graphicFrame>
        <p:nvGraphicFramePr>
          <p:cNvPr id="12" name="Diagram 11"/>
          <p:cNvGraphicFramePr/>
          <p:nvPr>
            <p:extLst>
              <p:ext uri="{D42A27DB-BD31-4B8C-83A1-F6EECF244321}">
                <p14:modId xmlns:p14="http://schemas.microsoft.com/office/powerpoint/2010/main" val="3621739877"/>
              </p:ext>
            </p:extLst>
          </p:nvPr>
        </p:nvGraphicFramePr>
        <p:xfrm>
          <a:off x="1979712" y="476672"/>
          <a:ext cx="4896544" cy="8112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4" name="Diagram 13"/>
          <p:cNvGraphicFramePr/>
          <p:nvPr>
            <p:extLst>
              <p:ext uri="{D42A27DB-BD31-4B8C-83A1-F6EECF244321}">
                <p14:modId xmlns:p14="http://schemas.microsoft.com/office/powerpoint/2010/main" val="2621558004"/>
              </p:ext>
            </p:extLst>
          </p:nvPr>
        </p:nvGraphicFramePr>
        <p:xfrm>
          <a:off x="2051720" y="5589240"/>
          <a:ext cx="5760640" cy="6672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4677537" y="230329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k</a:t>
            </a:r>
            <a:r>
              <a:rPr lang="cs-CZ" sz="2800" dirty="0" smtClean="0"/>
              <a:t>               </a:t>
            </a:r>
            <a:r>
              <a:rPr lang="cs-CZ" sz="2800" dirty="0" err="1" smtClean="0"/>
              <a:t>k</a:t>
            </a:r>
            <a:r>
              <a:rPr lang="cs-CZ" sz="2800" dirty="0" smtClean="0"/>
              <a:t>´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921194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ál 1"/>
          <p:cNvSpPr/>
          <p:nvPr/>
        </p:nvSpPr>
        <p:spPr>
          <a:xfrm>
            <a:off x="971600" y="1700808"/>
            <a:ext cx="3168000" cy="3168352"/>
          </a:xfrm>
          <a:prstGeom prst="ellipse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vál 2"/>
          <p:cNvSpPr/>
          <p:nvPr/>
        </p:nvSpPr>
        <p:spPr>
          <a:xfrm>
            <a:off x="4139600" y="2492896"/>
            <a:ext cx="2088584" cy="2088000"/>
          </a:xfrm>
          <a:prstGeom prst="ellipse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" name="Přímá spojnice 4"/>
          <p:cNvCxnSpPr/>
          <p:nvPr/>
        </p:nvCxnSpPr>
        <p:spPr>
          <a:xfrm>
            <a:off x="2555600" y="3284984"/>
            <a:ext cx="2628292" cy="251912"/>
          </a:xfrm>
          <a:prstGeom prst="line">
            <a:avLst/>
          </a:prstGeom>
          <a:ln w="38100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2195736" y="3395289"/>
            <a:ext cx="396044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S          r              </a:t>
            </a:r>
            <a:r>
              <a:rPr lang="cs-CZ" sz="2800" dirty="0" err="1" smtClean="0"/>
              <a:t>r</a:t>
            </a:r>
            <a:r>
              <a:rPr lang="cs-CZ" sz="2800" dirty="0" smtClean="0"/>
              <a:t>´       S´</a:t>
            </a:r>
          </a:p>
          <a:p>
            <a:endParaRPr lang="cs-CZ" sz="2800" dirty="0"/>
          </a:p>
          <a:p>
            <a:endParaRPr lang="cs-CZ" sz="2800" dirty="0" smtClean="0"/>
          </a:p>
          <a:p>
            <a:r>
              <a:rPr lang="cs-CZ" sz="2800" dirty="0" smtClean="0"/>
              <a:t>        k                                </a:t>
            </a:r>
            <a:r>
              <a:rPr lang="cs-CZ" sz="2800" dirty="0" err="1" smtClean="0"/>
              <a:t>k</a:t>
            </a:r>
            <a:r>
              <a:rPr lang="cs-CZ" sz="2800" dirty="0" smtClean="0"/>
              <a:t>´</a:t>
            </a:r>
            <a:endParaRPr lang="cs-CZ" sz="2800" dirty="0"/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3113596737"/>
              </p:ext>
            </p:extLst>
          </p:nvPr>
        </p:nvGraphicFramePr>
        <p:xfrm>
          <a:off x="1547664" y="476672"/>
          <a:ext cx="6048672" cy="9361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val="2793308857"/>
              </p:ext>
            </p:extLst>
          </p:nvPr>
        </p:nvGraphicFramePr>
        <p:xfrm>
          <a:off x="2699792" y="5426060"/>
          <a:ext cx="2808312" cy="523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4098" name="Picture 2" descr="C:\Users\Irena\AppData\Local\Microsoft\Windows\Temporary Internet Files\Content.IE5\OZZWMIG4\MP900442237[1]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844824"/>
            <a:ext cx="2605178" cy="2060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láček 3"/>
          <p:cNvSpPr/>
          <p:nvPr/>
        </p:nvSpPr>
        <p:spPr>
          <a:xfrm>
            <a:off x="6156176" y="1556792"/>
            <a:ext cx="2987824" cy="1440160"/>
          </a:xfrm>
          <a:prstGeom prst="cloudCallou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|SS´|= r + r´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59196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Graphic spid="10" grpId="0">
        <p:bldAsOne/>
      </p:bldGraphic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ál 1"/>
          <p:cNvSpPr/>
          <p:nvPr/>
        </p:nvSpPr>
        <p:spPr>
          <a:xfrm>
            <a:off x="1763688" y="1772816"/>
            <a:ext cx="3456384" cy="3456384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1763688" y="2780928"/>
            <a:ext cx="1440160" cy="1440000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7" name="Přímá spojnice 6"/>
          <p:cNvCxnSpPr/>
          <p:nvPr/>
        </p:nvCxnSpPr>
        <p:spPr>
          <a:xfrm>
            <a:off x="2483768" y="3500928"/>
            <a:ext cx="1008112" cy="0"/>
          </a:xfrm>
          <a:prstGeom prst="line">
            <a:avLst/>
          </a:prstGeom>
          <a:ln w="381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>
            <a:endCxn id="5" idx="2"/>
          </p:cNvCxnSpPr>
          <p:nvPr/>
        </p:nvCxnSpPr>
        <p:spPr>
          <a:xfrm flipH="1">
            <a:off x="1763688" y="3500928"/>
            <a:ext cx="72008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1763688" y="3032812"/>
            <a:ext cx="266429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r</a:t>
            </a:r>
            <a:r>
              <a:rPr lang="cs-CZ" sz="2800" dirty="0" smtClean="0"/>
              <a:t>    S         r´  S´</a:t>
            </a:r>
          </a:p>
          <a:p>
            <a:endParaRPr lang="cs-CZ" sz="2800" dirty="0"/>
          </a:p>
          <a:p>
            <a:r>
              <a:rPr lang="cs-CZ" sz="2800" dirty="0" smtClean="0"/>
              <a:t>                 k</a:t>
            </a:r>
            <a:endParaRPr lang="cs-CZ" sz="2800" dirty="0"/>
          </a:p>
          <a:p>
            <a:endParaRPr lang="cs-CZ" sz="2800" dirty="0" smtClean="0"/>
          </a:p>
          <a:p>
            <a:r>
              <a:rPr lang="cs-CZ" sz="2800" dirty="0"/>
              <a:t> </a:t>
            </a:r>
            <a:r>
              <a:rPr lang="cs-CZ" sz="2800" dirty="0" smtClean="0"/>
              <a:t> k´</a:t>
            </a:r>
            <a:endParaRPr lang="cs-CZ" sz="2800" dirty="0"/>
          </a:p>
        </p:txBody>
      </p:sp>
      <p:graphicFrame>
        <p:nvGraphicFramePr>
          <p:cNvPr id="13" name="Diagram 12"/>
          <p:cNvGraphicFramePr/>
          <p:nvPr>
            <p:extLst>
              <p:ext uri="{D42A27DB-BD31-4B8C-83A1-F6EECF244321}">
                <p14:modId xmlns:p14="http://schemas.microsoft.com/office/powerpoint/2010/main" val="708745441"/>
              </p:ext>
            </p:extLst>
          </p:nvPr>
        </p:nvGraphicFramePr>
        <p:xfrm>
          <a:off x="1403648" y="332656"/>
          <a:ext cx="6336704" cy="8640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5" name="Diagram 14"/>
          <p:cNvGraphicFramePr/>
          <p:nvPr>
            <p:extLst>
              <p:ext uri="{D42A27DB-BD31-4B8C-83A1-F6EECF244321}">
                <p14:modId xmlns:p14="http://schemas.microsoft.com/office/powerpoint/2010/main" val="610393110"/>
              </p:ext>
            </p:extLst>
          </p:nvPr>
        </p:nvGraphicFramePr>
        <p:xfrm>
          <a:off x="1619672" y="5517232"/>
          <a:ext cx="3600400" cy="7920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5122" name="Picture 2" descr="C:\Users\Irena\AppData\Local\Microsoft\Windows\Temporary Internet Files\Content.IE5\OZZWMIG4\MP900442237[1]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428212"/>
            <a:ext cx="2749193" cy="2637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láček 2"/>
          <p:cNvSpPr/>
          <p:nvPr/>
        </p:nvSpPr>
        <p:spPr>
          <a:xfrm>
            <a:off x="5730572" y="1815108"/>
            <a:ext cx="3168352" cy="1931640"/>
          </a:xfrm>
          <a:prstGeom prst="cloudCallou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/>
              <a:t>|SS´| = r´- r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633597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Graphic spid="15" grpId="0">
        <p:bldAsOne/>
      </p:bldGraphic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ál 1"/>
          <p:cNvSpPr/>
          <p:nvPr/>
        </p:nvSpPr>
        <p:spPr>
          <a:xfrm>
            <a:off x="1475656" y="1340768"/>
            <a:ext cx="3240360" cy="3240000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vál 2"/>
          <p:cNvSpPr/>
          <p:nvPr/>
        </p:nvSpPr>
        <p:spPr>
          <a:xfrm>
            <a:off x="3366016" y="2924944"/>
            <a:ext cx="2700000" cy="27003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" name="Přímá spojnice 4"/>
          <p:cNvCxnSpPr/>
          <p:nvPr/>
        </p:nvCxnSpPr>
        <p:spPr>
          <a:xfrm>
            <a:off x="3095836" y="2960768"/>
            <a:ext cx="1674036" cy="1278322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656496018"/>
              </p:ext>
            </p:extLst>
          </p:nvPr>
        </p:nvGraphicFramePr>
        <p:xfrm>
          <a:off x="1763688" y="332656"/>
          <a:ext cx="4464496" cy="7920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2586892552"/>
              </p:ext>
            </p:extLst>
          </p:nvPr>
        </p:nvGraphicFramePr>
        <p:xfrm>
          <a:off x="1331640" y="5714092"/>
          <a:ext cx="4896544" cy="6672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1" name="TextovéPole 10"/>
          <p:cNvSpPr txBox="1"/>
          <p:nvPr/>
        </p:nvSpPr>
        <p:spPr>
          <a:xfrm>
            <a:off x="2915816" y="2459212"/>
            <a:ext cx="388843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S   r                k</a:t>
            </a:r>
          </a:p>
          <a:p>
            <a:endParaRPr lang="cs-CZ" sz="2800" dirty="0"/>
          </a:p>
          <a:p>
            <a:r>
              <a:rPr lang="cs-CZ" sz="2800" dirty="0" smtClean="0"/>
              <a:t>               r´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                  S´            k´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842804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Graphic spid="9" grpId="0">
        <p:bldAsOne/>
      </p:bldGraphic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ál 3"/>
          <p:cNvSpPr/>
          <p:nvPr/>
        </p:nvSpPr>
        <p:spPr>
          <a:xfrm>
            <a:off x="971600" y="2420888"/>
            <a:ext cx="1800200" cy="18002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112236933"/>
              </p:ext>
            </p:extLst>
          </p:nvPr>
        </p:nvGraphicFramePr>
        <p:xfrm>
          <a:off x="683568" y="332656"/>
          <a:ext cx="7992888" cy="8640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Ovál 6"/>
          <p:cNvSpPr/>
          <p:nvPr/>
        </p:nvSpPr>
        <p:spPr>
          <a:xfrm>
            <a:off x="1403648" y="3320988"/>
            <a:ext cx="684000" cy="68407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1574648" y="3478360"/>
            <a:ext cx="34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+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681096" y="3136322"/>
            <a:ext cx="34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+</a:t>
            </a:r>
            <a:endParaRPr lang="cs-CZ" dirty="0"/>
          </a:p>
        </p:txBody>
      </p:sp>
      <p:sp>
        <p:nvSpPr>
          <p:cNvPr id="10" name="Ovál 9"/>
          <p:cNvSpPr/>
          <p:nvPr/>
        </p:nvSpPr>
        <p:spPr>
          <a:xfrm>
            <a:off x="4355976" y="1556792"/>
            <a:ext cx="1080120" cy="1080000"/>
          </a:xfrm>
          <a:prstGeom prst="ellipse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5420626" y="1813406"/>
            <a:ext cx="936104" cy="936104"/>
          </a:xfrm>
          <a:prstGeom prst="ellipse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4716016" y="1912126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+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731799" y="2128210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+</a:t>
            </a:r>
            <a:endParaRPr lang="cs-CZ" dirty="0"/>
          </a:p>
        </p:txBody>
      </p:sp>
      <p:sp>
        <p:nvSpPr>
          <p:cNvPr id="14" name="Ovál 13"/>
          <p:cNvSpPr/>
          <p:nvPr/>
        </p:nvSpPr>
        <p:spPr>
          <a:xfrm>
            <a:off x="2987824" y="4581128"/>
            <a:ext cx="1908212" cy="1908000"/>
          </a:xfrm>
          <a:prstGeom prst="ellipse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3527840" y="4581128"/>
            <a:ext cx="792000" cy="792088"/>
          </a:xfrm>
          <a:prstGeom prst="ellipse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TextovéPole 15"/>
          <p:cNvSpPr txBox="1"/>
          <p:nvPr/>
        </p:nvSpPr>
        <p:spPr>
          <a:xfrm>
            <a:off x="3779912" y="4797152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+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779912" y="5343772"/>
            <a:ext cx="5399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+</a:t>
            </a:r>
            <a:endParaRPr lang="cs-CZ" dirty="0"/>
          </a:p>
        </p:txBody>
      </p:sp>
      <p:sp>
        <p:nvSpPr>
          <p:cNvPr id="18" name="Ovál 17"/>
          <p:cNvSpPr/>
          <p:nvPr/>
        </p:nvSpPr>
        <p:spPr>
          <a:xfrm>
            <a:off x="6516216" y="4005064"/>
            <a:ext cx="1512168" cy="1512000"/>
          </a:xfrm>
          <a:prstGeom prst="ellipse">
            <a:avLst/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vál 18"/>
          <p:cNvSpPr/>
          <p:nvPr/>
        </p:nvSpPr>
        <p:spPr>
          <a:xfrm>
            <a:off x="7650342" y="5456369"/>
            <a:ext cx="756084" cy="756000"/>
          </a:xfrm>
          <a:prstGeom prst="ellipse">
            <a:avLst/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TextovéPole 19"/>
          <p:cNvSpPr txBox="1"/>
          <p:nvPr/>
        </p:nvSpPr>
        <p:spPr>
          <a:xfrm>
            <a:off x="7092280" y="457639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+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7899265" y="5649703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+</a:t>
            </a:r>
            <a:endParaRPr lang="cs-CZ" dirty="0"/>
          </a:p>
        </p:txBody>
      </p:sp>
      <p:sp>
        <p:nvSpPr>
          <p:cNvPr id="22" name="Ovál 21"/>
          <p:cNvSpPr/>
          <p:nvPr/>
        </p:nvSpPr>
        <p:spPr>
          <a:xfrm>
            <a:off x="3779912" y="3320988"/>
            <a:ext cx="1116124" cy="1116124"/>
          </a:xfrm>
          <a:prstGeom prst="ellipse">
            <a:avLst/>
          </a:prstGeom>
          <a:noFill/>
          <a:ln w="28575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vál 22"/>
          <p:cNvSpPr/>
          <p:nvPr/>
        </p:nvSpPr>
        <p:spPr>
          <a:xfrm>
            <a:off x="4716016" y="3663026"/>
            <a:ext cx="576064" cy="576000"/>
          </a:xfrm>
          <a:prstGeom prst="ellipse">
            <a:avLst/>
          </a:prstGeom>
          <a:noFill/>
          <a:ln w="28575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TextovéPole 23"/>
          <p:cNvSpPr txBox="1"/>
          <p:nvPr/>
        </p:nvSpPr>
        <p:spPr>
          <a:xfrm>
            <a:off x="4202926" y="3694384"/>
            <a:ext cx="306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+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4860032" y="3774407"/>
            <a:ext cx="3960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+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251520" y="1844824"/>
            <a:ext cx="3024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Nedotýkají se, 0</a:t>
            </a:r>
            <a:endParaRPr lang="cs-CZ" sz="28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5955049" y="1321604"/>
            <a:ext cx="4320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Vnější dotyk, 1</a:t>
            </a:r>
            <a:endParaRPr lang="cs-CZ" sz="28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3052606" y="2841226"/>
            <a:ext cx="26791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Protínají se, 2</a:t>
            </a:r>
            <a:endParaRPr lang="cs-CZ" sz="28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179512" y="5166484"/>
            <a:ext cx="2592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Vnitřní dotyk, 1</a:t>
            </a:r>
            <a:endParaRPr lang="cs-CZ" sz="28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5731799" y="3320988"/>
            <a:ext cx="33046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Nedotýkají </a:t>
            </a:r>
            <a:r>
              <a:rPr lang="cs-CZ" sz="2800" dirty="0" smtClean="0"/>
              <a:t>se vně, </a:t>
            </a:r>
            <a:r>
              <a:rPr lang="cs-CZ" sz="2800" dirty="0"/>
              <a:t>0</a:t>
            </a:r>
          </a:p>
        </p:txBody>
      </p:sp>
    </p:spTree>
    <p:extLst>
      <p:ext uri="{BB962C8B-B14F-4D97-AF65-F5344CB8AC3E}">
        <p14:creationId xmlns:p14="http://schemas.microsoft.com/office/powerpoint/2010/main" val="3587669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3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ovéPole 1"/>
          <p:cNvSpPr txBox="1">
            <a:spLocks noChangeArrowheads="1"/>
          </p:cNvSpPr>
          <p:nvPr/>
        </p:nvSpPr>
        <p:spPr bwMode="auto">
          <a:xfrm>
            <a:off x="1042988" y="1125538"/>
            <a:ext cx="756126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rgbClr val="FF0066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 sz="2400" b="1">
                <a:solidFill>
                  <a:srgbClr val="FF0066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 sz="2400" b="1">
                <a:solidFill>
                  <a:srgbClr val="FF0066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 sz="2400" b="1">
                <a:solidFill>
                  <a:srgbClr val="FF0066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 sz="2400" b="1">
                <a:solidFill>
                  <a:srgbClr val="FF0066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FF0066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FF0066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FF0066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FF0066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r>
              <a:rPr lang="cs-CZ" altLang="cs-CZ"/>
              <a:t>Ilustrace – www.office.microsoft.com</a:t>
            </a:r>
          </a:p>
        </p:txBody>
      </p:sp>
    </p:spTree>
    <p:extLst>
      <p:ext uri="{BB962C8B-B14F-4D97-AF65-F5344CB8AC3E}">
        <p14:creationId xmlns:p14="http://schemas.microsoft.com/office/powerpoint/2010/main" val="3448776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ketchbook">
  <a:themeElements>
    <a:clrScheme name="Sketchbook">
      <a:dk1>
        <a:sysClr val="windowText" lastClr="000000"/>
      </a:dk1>
      <a:lt1>
        <a:sysClr val="window" lastClr="FFFFFF"/>
      </a:lt1>
      <a:dk2>
        <a:srgbClr val="4C1304"/>
      </a:dk2>
      <a:lt2>
        <a:srgbClr val="FFFEE6"/>
      </a:lt2>
      <a:accent1>
        <a:srgbClr val="A63212"/>
      </a:accent1>
      <a:accent2>
        <a:srgbClr val="E68230"/>
      </a:accent2>
      <a:accent3>
        <a:srgbClr val="9BB05E"/>
      </a:accent3>
      <a:accent4>
        <a:srgbClr val="6B9BC7"/>
      </a:accent4>
      <a:accent5>
        <a:srgbClr val="4E66B2"/>
      </a:accent5>
      <a:accent6>
        <a:srgbClr val="8976AC"/>
      </a:accent6>
      <a:hlink>
        <a:srgbClr val="942408"/>
      </a:hlink>
      <a:folHlink>
        <a:srgbClr val="B34F17"/>
      </a:folHlink>
    </a:clrScheme>
    <a:fontScheme name="Sketchbook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Sketchbook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alpha val="94000"/>
                <a:satMod val="120000"/>
                <a:lumMod val="110000"/>
              </a:schemeClr>
            </a:gs>
            <a:gs pos="100000">
              <a:schemeClr val="phClr">
                <a:tint val="80000"/>
                <a:shade val="100000"/>
                <a:satMod val="140000"/>
                <a:lumMod val="12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100000"/>
                <a:shade val="100000"/>
                <a:satMod val="100000"/>
                <a:lumMod val="90000"/>
              </a:schemeClr>
            </a:gs>
            <a:gs pos="100000">
              <a:schemeClr val="phClr">
                <a:tint val="95000"/>
                <a:shade val="100000"/>
                <a:satMod val="110000"/>
                <a:lumMod val="105000"/>
              </a:schemeClr>
            </a:gs>
          </a:gsLst>
          <a:path path="circle">
            <a:fillToRect l="40000" t="100000" r="4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rotWithShape="0">
              <a:srgbClr val="000000">
                <a:alpha val="37000"/>
              </a:srgbClr>
            </a:outerShdw>
          </a:effectLst>
        </a:effectStyle>
        <a:effectStyle>
          <a:effectLst>
            <a:outerShdw blurRad="50800" dist="25400" dir="5040000" rotWithShape="0">
              <a:srgbClr val="000000">
                <a:alpha val="44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dkEdge">
            <a:bevelT w="38100" h="25400" prst="coolSlant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55000"/>
                <a:lumMod val="90000"/>
              </a:schemeClr>
              <a:schemeClr val="phClr">
                <a:tint val="92000"/>
                <a:satMod val="120000"/>
                <a:lumMod val="103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shade val="96000"/>
              </a:schemeClr>
              <a:schemeClr val="phClr">
                <a:tint val="98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Obchodní zápisník</Template>
  <TotalTime>123</TotalTime>
  <Words>275</Words>
  <Application>Microsoft Office PowerPoint</Application>
  <PresentationFormat>Předvádění na obrazovce (4:3)</PresentationFormat>
  <Paragraphs>71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Sketchbook</vt:lpstr>
      <vt:lpstr>Prezentace aplikace PowerPoint</vt:lpstr>
      <vt:lpstr>Prezentace aplikace PowerPoint</vt:lpstr>
      <vt:lpstr>Vzájemná poloha kružnic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Irena Nešněrová</dc:creator>
  <cp:lastModifiedBy>Irena</cp:lastModifiedBy>
  <cp:revision>14</cp:revision>
  <dcterms:created xsi:type="dcterms:W3CDTF">2013-10-09T17:42:38Z</dcterms:created>
  <dcterms:modified xsi:type="dcterms:W3CDTF">2013-12-03T11:43:22Z</dcterms:modified>
</cp:coreProperties>
</file>