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F259FCA-661F-4C01-9452-A2416773D3C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400D510-2CCA-461D-8297-9710DD792951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59FCA-661F-4C01-9452-A2416773D3C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D510-2CCA-461D-8297-9710DD7929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59FCA-661F-4C01-9452-A2416773D3C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D510-2CCA-461D-8297-9710DD7929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59FCA-661F-4C01-9452-A2416773D3C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D510-2CCA-461D-8297-9710DD79295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59FCA-661F-4C01-9452-A2416773D3C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D510-2CCA-461D-8297-9710DD7929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59FCA-661F-4C01-9452-A2416773D3C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D510-2CCA-461D-8297-9710DD7929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59FCA-661F-4C01-9452-A2416773D3C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D510-2CCA-461D-8297-9710DD7929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59FCA-661F-4C01-9452-A2416773D3C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D510-2CCA-461D-8297-9710DD792951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59FCA-661F-4C01-9452-A2416773D3C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D510-2CCA-461D-8297-9710DD7929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59FCA-661F-4C01-9452-A2416773D3C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D510-2CCA-461D-8297-9710DD7929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59FCA-661F-4C01-9452-A2416773D3C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0D510-2CCA-461D-8297-9710DD7929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F259FCA-661F-4C01-9452-A2416773D3C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8400D510-2CCA-461D-8297-9710DD79295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Životní podmínky rostlin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neumannova\AppData\Local\Microsoft\Windows\Temporary Internet Files\Content.IE5\2FVVMZ4G\dglxasset[1].aspx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149080"/>
            <a:ext cx="157480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5447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29027"/>
            <a:ext cx="7024744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32656"/>
            <a:ext cx="5427345" cy="972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462152" y="1400527"/>
            <a:ext cx="559836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100" dirty="0" smtClean="0"/>
              <a:t>VY_32_INOVACE _26_ŽIVOTNÍ PODMÍNKY ROSTLIN_PŘÍRODOPIS_HLAVOVÁ</a:t>
            </a:r>
            <a:endParaRPr lang="cs-CZ" sz="11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0295062"/>
              </p:ext>
            </p:extLst>
          </p:nvPr>
        </p:nvGraphicFramePr>
        <p:xfrm>
          <a:off x="1462152" y="2060848"/>
          <a:ext cx="6374765" cy="4563690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713991"/>
                <a:gridCol w="4660774"/>
              </a:tblGrid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R="6350" algn="l">
                        <a:lnSpc>
                          <a:spcPts val="1200"/>
                        </a:lnSpc>
                        <a:spcBef>
                          <a:spcPts val="74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Výukový materiál prostřednictvím ICT napomáhá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k </a:t>
                      </a:r>
                      <a:r>
                        <a:rPr lang="cs-CZ" sz="1200" baseline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inovaci </a:t>
                      </a:r>
                    </a:p>
                    <a:p>
                      <a:pPr marR="6350" algn="l">
                        <a:lnSpc>
                          <a:spcPts val="1200"/>
                        </a:lnSpc>
                        <a:spcBef>
                          <a:spcPts val="745"/>
                        </a:spcBef>
                        <a:spcAft>
                          <a:spcPts val="0"/>
                        </a:spcAft>
                      </a:pPr>
                      <a:r>
                        <a:rPr lang="cs-CZ" sz="1200" baseline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zkvalitnění výuky  přírodopisu </a:t>
                      </a:r>
                      <a:endParaRPr lang="cs-CZ" sz="120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Ivana Hlavová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Sada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Inovace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a zkvalitnění výuky prostřednictvím ICT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Přírodopis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Očekávaný výstup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Žák </a:t>
                      </a:r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 procvičuje prostřednictvím ICT  </a:t>
                      </a:r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základní vědomosti o přírodě </a:t>
                      </a:r>
                      <a:endParaRPr lang="cs-CZ" sz="1100" b="0" i="0" u="none" strike="noStrike" dirty="0" smtClean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</a:t>
                      </a:r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přírodních dějích</a:t>
                      </a:r>
                    </a:p>
                  </a:txBody>
                  <a:tcPr marL="9525" marR="9525" marT="9525" marB="0" anchor="b"/>
                </a:tc>
              </a:tr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Vzduch, teplo, světlo, živiny, voda</a:t>
                      </a:r>
                      <a:endParaRPr lang="cs-CZ" sz="1100" b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4230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Výukový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materiál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Cílová skupina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Žák základní školy praktické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4230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Stupeň a typ vzdělávání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7. ročník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Základní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4230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Ověřeno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Datum: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200" baseline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12</a:t>
                      </a:r>
                      <a:r>
                        <a:rPr lang="cs-CZ" sz="120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2013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Pracoviště:  SŠ, ZŠ a MŠ, Karviná, příspěvková organizace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13569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Zdroj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Ilustrace </a:t>
                      </a:r>
                      <a:r>
                        <a:rPr lang="cs-CZ" sz="1200" u="sng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  <a:hlinkClick r:id="rId3"/>
                        </a:rPr>
                        <a:t>www.office.microsoft.com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Text:  Mgr. Ivana Hlavová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7906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Životní podmínky rostlin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Spoj se správným obrázkem:</a:t>
            </a:r>
          </a:p>
          <a:p>
            <a:r>
              <a:rPr lang="cs-CZ" dirty="0" smtClean="0"/>
              <a:t>Vzduch</a:t>
            </a:r>
          </a:p>
          <a:p>
            <a:r>
              <a:rPr lang="cs-CZ" dirty="0" smtClean="0"/>
              <a:t>Teplo</a:t>
            </a:r>
          </a:p>
          <a:p>
            <a:r>
              <a:rPr lang="cs-CZ" dirty="0" smtClean="0"/>
              <a:t>Voda</a:t>
            </a:r>
          </a:p>
          <a:p>
            <a:r>
              <a:rPr lang="cs-CZ" dirty="0" smtClean="0"/>
              <a:t>Živiny</a:t>
            </a:r>
          </a:p>
          <a:p>
            <a:r>
              <a:rPr lang="cs-CZ" dirty="0" smtClean="0"/>
              <a:t>světlo</a:t>
            </a:r>
            <a:endParaRPr lang="cs-CZ" dirty="0"/>
          </a:p>
        </p:txBody>
      </p:sp>
      <p:pic>
        <p:nvPicPr>
          <p:cNvPr id="1027" name="Picture 3" descr="C:\Users\neumannova\AppData\Local\Microsoft\Windows\Temporary Internet Files\Content.IE5\2FVVMZ4G\dglxasset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348880"/>
            <a:ext cx="1302648" cy="878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eumannova\AppData\Local\Microsoft\Windows\Temporary Internet Files\Content.IE5\O8ZCQKCU\dglxasset[1].aspx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5068" y="3840085"/>
            <a:ext cx="1126309" cy="792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neumannova\AppData\Local\Microsoft\Windows\Temporary Internet Files\Content.IE5\7OU95OJD\MP9004004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1099" y="4419132"/>
            <a:ext cx="123064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eumannova\AppData\Local\Microsoft\Windows\Temporary Internet Files\Content.IE5\K0O7OBQF\MC90028632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784" y="2939158"/>
            <a:ext cx="1218203" cy="1115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eumannova\AppData\Local\Microsoft\Windows\Temporary Internet Files\Content.IE5\T1N3FPW9\dglxasset[1].aspx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2440" y="4873207"/>
            <a:ext cx="1731567" cy="1252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35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Životní podmínky rostlin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Podtrhni, co zde patří.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Rostlina přijímá z půdy:</a:t>
            </a:r>
          </a:p>
          <a:p>
            <a:pPr marL="68580" indent="0">
              <a:buNone/>
            </a:pP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Vodu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Kyslík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Živiny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Světlo</a:t>
            </a:r>
          </a:p>
          <a:p>
            <a:pPr marL="6858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endParaRPr lang="cs-CZ" dirty="0" smtClean="0"/>
          </a:p>
          <a:p>
            <a:pPr marL="6858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1043608" y="2296287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buFont typeface="Wingdings 2" pitchFamily="18" charset="2"/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Rostlina přijímá z půdy:</a:t>
            </a:r>
          </a:p>
          <a:p>
            <a:pPr marL="68580" indent="0">
              <a:buFont typeface="Wingdings 2" pitchFamily="18" charset="2"/>
              <a:buNone/>
            </a:pP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Vodu</a:t>
            </a:r>
          </a:p>
          <a:p>
            <a:pPr marL="6858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Živiny                                           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Font typeface="Wingdings 2" pitchFamily="18" charset="2"/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endParaRPr lang="cs-CZ" dirty="0" smtClean="0"/>
          </a:p>
          <a:p>
            <a:pPr marL="68580" indent="0">
              <a:buFont typeface="Wingdings 2" pitchFamily="18" charset="2"/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  <p:pic>
        <p:nvPicPr>
          <p:cNvPr id="5122" name="Picture 2" descr="C:\Users\neumannova\AppData\Local\Microsoft\Windows\Temporary Internet Files\Content.IE5\O8ZCQKCU\MC9003597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140968"/>
            <a:ext cx="1080120" cy="1194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8328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Podtrhni, </a:t>
            </a:r>
            <a:r>
              <a:rPr lang="cs-CZ" dirty="0"/>
              <a:t>co zde </a:t>
            </a:r>
            <a:r>
              <a:rPr lang="cs-CZ" dirty="0" smtClean="0"/>
              <a:t>patří.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Rostlina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přijímá ze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vzduchu: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Světlo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Teplo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Ž</a:t>
            </a:r>
            <a:r>
              <a:rPr lang="cs-CZ" dirty="0" smtClean="0"/>
              <a:t>iviny</a:t>
            </a: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Vzduch s oxidem uhličitým            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037437" y="2333709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buFont typeface="Wingdings 2" pitchFamily="18" charset="2"/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Rostlina přijímá ze vzduchu: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Světlo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Teplo</a:t>
            </a:r>
          </a:p>
          <a:p>
            <a:pPr marL="68580" indent="0">
              <a:buNone/>
            </a:pPr>
            <a:endParaRPr lang="cs-CZ" i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Vzduch s oxidem uhličitým</a:t>
            </a:r>
          </a:p>
          <a:p>
            <a:endParaRPr lang="cs-CZ" dirty="0"/>
          </a:p>
        </p:txBody>
      </p:sp>
      <p:pic>
        <p:nvPicPr>
          <p:cNvPr id="6146" name="Picture 2" descr="C:\Users\neumannova\AppData\Local\Microsoft\Windows\Temporary Internet Files\Content.IE5\YI3I77HA\MC9002930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492896"/>
            <a:ext cx="1700784" cy="1688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1338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1052736"/>
            <a:ext cx="7024744" cy="1143000"/>
          </a:xfrm>
        </p:spPr>
        <p:txBody>
          <a:bodyPr>
            <a:normAutofit/>
          </a:bodyPr>
          <a:lstStyle/>
          <a:p>
            <a:pPr marL="68580" indent="0"/>
            <a:r>
              <a:rPr lang="cs-CZ" sz="3200" dirty="0" smtClean="0"/>
              <a:t>Přiřaď  výraz  ke správné části </a:t>
            </a:r>
            <a:r>
              <a:rPr lang="cs-CZ" sz="3200" dirty="0"/>
              <a:t>rostliny: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986445" y="2348880"/>
            <a:ext cx="6777317" cy="3508977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Voda </a:t>
            </a:r>
            <a:r>
              <a:rPr lang="cs-CZ" dirty="0"/>
              <a:t>a v ní rozpuštěné </a:t>
            </a:r>
          </a:p>
          <a:p>
            <a:pPr marL="68580" indent="0">
              <a:buNone/>
            </a:pPr>
            <a:r>
              <a:rPr lang="cs-CZ" dirty="0"/>
              <a:t>    </a:t>
            </a:r>
            <a:r>
              <a:rPr lang="cs-CZ" dirty="0" smtClean="0"/>
              <a:t>živiny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Vzduch s oxidem uhličitým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Světlo a teplo</a:t>
            </a:r>
          </a:p>
        </p:txBody>
      </p:sp>
      <p:pic>
        <p:nvPicPr>
          <p:cNvPr id="3077" name="Picture 5" descr="C:\Users\neumannova\AppData\Local\Microsoft\Windows\Temporary Internet Files\Content.IE5\I03MFWGJ\MC9004418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564904"/>
            <a:ext cx="2111642" cy="28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2154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Podtrhni, co </a:t>
            </a:r>
            <a:r>
              <a:rPr lang="cs-CZ" dirty="0"/>
              <a:t>zde </a:t>
            </a:r>
            <a:r>
              <a:rPr lang="cs-CZ" dirty="0" smtClean="0"/>
              <a:t>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Rostlina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vylučuje  do vzduchu:</a:t>
            </a:r>
          </a:p>
          <a:p>
            <a:pPr marL="68580" indent="0">
              <a:buNone/>
            </a:pP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 smtClean="0"/>
              <a:t>Vodní páry</a:t>
            </a:r>
          </a:p>
          <a:p>
            <a:r>
              <a:rPr lang="cs-CZ" dirty="0" smtClean="0"/>
              <a:t>Kyslík</a:t>
            </a:r>
          </a:p>
          <a:p>
            <a:r>
              <a:rPr lang="cs-CZ" dirty="0" smtClean="0"/>
              <a:t>Živiny</a:t>
            </a:r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043608" y="2348880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buFont typeface="Wingdings 2" pitchFamily="18" charset="2"/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Rostlina vylučuje  do vzduchu:</a:t>
            </a:r>
          </a:p>
          <a:p>
            <a:pPr marL="68580" indent="0">
              <a:buFont typeface="Wingdings 2" pitchFamily="18" charset="2"/>
              <a:buNone/>
            </a:pP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Vodní páry</a:t>
            </a:r>
          </a:p>
          <a:p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Kyslík                                                                   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Font typeface="Wingdings 2" pitchFamily="18" charset="2"/>
              <a:buNone/>
            </a:pPr>
            <a:endParaRPr lang="cs-CZ" dirty="0"/>
          </a:p>
        </p:txBody>
      </p:sp>
      <p:pic>
        <p:nvPicPr>
          <p:cNvPr id="4098" name="Picture 2" descr="C:\Users\neumannova\AppData\Local\Microsoft\Windows\Temporary Internet Files\Content.IE5\7OU95OJD\MC9003597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645025"/>
            <a:ext cx="1296144" cy="1217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6386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134</TotalTime>
  <Words>202</Words>
  <Application>Microsoft Office PowerPoint</Application>
  <PresentationFormat>Předvádění na obrazovce (4:3)</PresentationFormat>
  <Paragraphs>85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Životní podmínky rostlin</vt:lpstr>
      <vt:lpstr>Prezentace aplikace PowerPoint</vt:lpstr>
      <vt:lpstr>Životní podmínky rostlin </vt:lpstr>
      <vt:lpstr>          Životní podmínky rostlin    Podtrhni, co zde patří.</vt:lpstr>
      <vt:lpstr>Podtrhni, co zde patří.</vt:lpstr>
      <vt:lpstr>Přiřaď  výraz  ke správné části rostliny:</vt:lpstr>
      <vt:lpstr>Podtrhni, co zde patří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Růst a rozmnožování rostlin</dc:title>
  <dc:creator>neumannova</dc:creator>
  <cp:lastModifiedBy>neumannova</cp:lastModifiedBy>
  <cp:revision>13</cp:revision>
  <dcterms:created xsi:type="dcterms:W3CDTF">2013-11-28T19:14:19Z</dcterms:created>
  <dcterms:modified xsi:type="dcterms:W3CDTF">2013-12-02T16:00:44Z</dcterms:modified>
</cp:coreProperties>
</file>