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956423-7BFB-449C-B4D6-81712D2E24B4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A6D10C-BB9F-4D09-9534-1403D7ECD34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956423-7BFB-449C-B4D6-81712D2E24B4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A6D10C-BB9F-4D09-9534-1403D7ECD3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956423-7BFB-449C-B4D6-81712D2E24B4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A6D10C-BB9F-4D09-9534-1403D7ECD34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956423-7BFB-449C-B4D6-81712D2E24B4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A6D10C-BB9F-4D09-9534-1403D7ECD3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956423-7BFB-449C-B4D6-81712D2E24B4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A6D10C-BB9F-4D09-9534-1403D7ECD3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956423-7BFB-449C-B4D6-81712D2E24B4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A6D10C-BB9F-4D09-9534-1403D7ECD3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956423-7BFB-449C-B4D6-81712D2E24B4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A6D10C-BB9F-4D09-9534-1403D7ECD349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956423-7BFB-449C-B4D6-81712D2E24B4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A6D10C-BB9F-4D09-9534-1403D7ECD3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956423-7BFB-449C-B4D6-81712D2E24B4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A6D10C-BB9F-4D09-9534-1403D7ECD34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956423-7BFB-449C-B4D6-81712D2E24B4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A6D10C-BB9F-4D09-9534-1403D7ECD3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956423-7BFB-449C-B4D6-81712D2E24B4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A6D10C-BB9F-4D09-9534-1403D7ECD3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C956423-7BFB-449C-B4D6-81712D2E24B4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8A6D10C-BB9F-4D09-9534-1403D7ECD34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259632" y="1772816"/>
            <a:ext cx="7498080" cy="1143000"/>
          </a:xfrm>
        </p:spPr>
        <p:txBody>
          <a:bodyPr/>
          <a:lstStyle/>
          <a:p>
            <a:r>
              <a:rPr lang="cs-CZ" dirty="0" smtClean="0"/>
              <a:t>Význam lesa</a:t>
            </a:r>
            <a:endParaRPr lang="cs-CZ" dirty="0"/>
          </a:p>
        </p:txBody>
      </p:sp>
      <p:pic>
        <p:nvPicPr>
          <p:cNvPr id="1026" name="Picture 2" descr="C:\Users\neumannova\AppData\Local\Microsoft\Windows\Temporary Internet Files\Content.IE5\26PY4RAU\MP90018520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852936"/>
            <a:ext cx="3657600" cy="247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3271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29027"/>
            <a:ext cx="7024744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32656"/>
            <a:ext cx="5427345" cy="972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462152" y="1400527"/>
            <a:ext cx="559836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100" dirty="0" smtClean="0"/>
              <a:t>VY_32_INOVACE _27_VÝZNAM  </a:t>
            </a:r>
            <a:r>
              <a:rPr lang="cs-CZ" sz="1100" dirty="0"/>
              <a:t>L</a:t>
            </a:r>
            <a:r>
              <a:rPr lang="cs-CZ" sz="1100" dirty="0" smtClean="0"/>
              <a:t>ESA_PŘÍRODOPIS_HLAVOVÁ</a:t>
            </a:r>
            <a:endParaRPr lang="cs-CZ" sz="11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897220"/>
              </p:ext>
            </p:extLst>
          </p:nvPr>
        </p:nvGraphicFramePr>
        <p:xfrm>
          <a:off x="1462152" y="2060848"/>
          <a:ext cx="6374765" cy="4580350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669688"/>
                <a:gridCol w="4705077"/>
              </a:tblGrid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R="6350" algn="l">
                        <a:lnSpc>
                          <a:spcPts val="1200"/>
                        </a:lnSpc>
                        <a:spcBef>
                          <a:spcPts val="74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Výukový materiál prostřednictvím ICT napomáhá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k </a:t>
                      </a:r>
                      <a:r>
                        <a:rPr lang="cs-CZ" sz="1200" baseline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inovaci </a:t>
                      </a:r>
                    </a:p>
                    <a:p>
                      <a:pPr marR="6350" algn="l">
                        <a:lnSpc>
                          <a:spcPts val="1200"/>
                        </a:lnSpc>
                        <a:spcBef>
                          <a:spcPts val="745"/>
                        </a:spcBef>
                        <a:spcAft>
                          <a:spcPts val="0"/>
                        </a:spcAft>
                      </a:pPr>
                      <a:r>
                        <a:rPr lang="cs-CZ" sz="1200" baseline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zkvalitnění výuky  přírodopisu </a:t>
                      </a:r>
                      <a:endParaRPr lang="cs-CZ" sz="120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Ivana Hlavová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Sada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Inovace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a zkvalitnění výuky prostřednictvím ICT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Přírodopis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Očekávaný výstup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Žák </a:t>
                      </a:r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 procvičuje prostřednictvím ICT  </a:t>
                      </a:r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základní vědomosti o přírodě </a:t>
                      </a:r>
                      <a:endParaRPr lang="cs-CZ" sz="1100" b="0" i="0" u="none" strike="noStrike" dirty="0" smtClean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</a:t>
                      </a:r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přírodních dějích</a:t>
                      </a:r>
                    </a:p>
                  </a:txBody>
                  <a:tcPr marL="9525" marR="9525" marT="9525" marB="0" anchor="b"/>
                </a:tc>
              </a:tr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Les, krajina, hmyz, zvířata, ptáci, člověk</a:t>
                      </a:r>
                      <a:endParaRPr lang="cs-CZ" sz="1100" b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4230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Výukový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materiál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Cílová skupina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Žák základní školy praktické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4230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Stupeň a typ vzdělávání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7. ročník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Základní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4230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Ověřeno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20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: </a:t>
                      </a:r>
                      <a:r>
                        <a:rPr lang="cs-CZ" sz="120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2.12. 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2013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Pracoviště:  SŠ, ZŠ a MŠ, Karviná, příspěvková organizace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13569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Zdroj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Ilustrace </a:t>
                      </a:r>
                      <a:r>
                        <a:rPr lang="cs-CZ" sz="1200" u="sng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  <a:hlinkClick r:id="rId3"/>
                        </a:rPr>
                        <a:t>www.office.microsoft.com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Text:  Mgr. Ivana Hlavová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7263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 koho má les význam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403648" y="1628800"/>
            <a:ext cx="7498080" cy="4800600"/>
          </a:xfrm>
        </p:spPr>
        <p:txBody>
          <a:bodyPr/>
          <a:lstStyle/>
          <a:p>
            <a:pPr marL="82296" indent="0">
              <a:buNone/>
            </a:pPr>
            <a:r>
              <a:rPr lang="cs-CZ" sz="2800" i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Podtrhni správnou </a:t>
            </a:r>
            <a:r>
              <a:rPr lang="cs-CZ" sz="2800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odpověď a spoj ji s vhodným obrázkem:</a:t>
            </a:r>
          </a:p>
          <a:p>
            <a:pPr marL="82296" indent="0">
              <a:buNone/>
            </a:pPr>
            <a:endParaRPr lang="cs-CZ" sz="2800" i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Pro člověka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Pro krajinu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Pro dopravní prostředky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Pro hmyz, zvířata a ptáky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82296" indent="0">
              <a:buNone/>
            </a:pPr>
            <a:endParaRPr lang="cs-CZ" i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6" name="Zástupný symbol pro obsah 3"/>
          <p:cNvSpPr txBox="1">
            <a:spLocks/>
          </p:cNvSpPr>
          <p:nvPr/>
        </p:nvSpPr>
        <p:spPr>
          <a:xfrm>
            <a:off x="1403648" y="1628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>
              <a:buFont typeface="Wingdings 2"/>
              <a:buNone/>
            </a:pPr>
            <a:r>
              <a:rPr lang="cs-CZ" sz="2800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Podtrhni správnou odpověď a spoj ji s vhodným obrázkem:</a:t>
            </a:r>
          </a:p>
          <a:p>
            <a:pPr marL="82296" indent="0">
              <a:buFont typeface="Wingdings 2"/>
              <a:buNone/>
            </a:pPr>
            <a:endParaRPr lang="cs-CZ" sz="2800" i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Pro člověka                     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Pro krajinu</a:t>
            </a:r>
          </a:p>
          <a:p>
            <a:pPr marL="82296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Pro hmyz, zvířata a ptáky</a:t>
            </a:r>
          </a:p>
          <a:p>
            <a:pPr marL="82296" indent="0">
              <a:buFont typeface="Wingdings 2"/>
              <a:buNone/>
            </a:pPr>
            <a:endParaRPr lang="cs-CZ" i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034" name="Picture 10" descr="C:\Users\neumannova\AppData\Local\Microsoft\Windows\Temporary Internet Files\Content.IE5\26PY4RAU\MP9004490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632" y="2204864"/>
            <a:ext cx="1008112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neumannova\AppData\Local\Microsoft\Windows\Temporary Internet Files\Content.IE5\7YJYYUVK\MC9004403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672916"/>
            <a:ext cx="1080120" cy="87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neumannova\AppData\Local\Microsoft\Windows\Temporary Internet Files\Content.IE5\F0KLNVOH\MC9003560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653136"/>
            <a:ext cx="828092" cy="671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7242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lesa pro krajinu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506035"/>
            <a:ext cx="7498080" cy="4800600"/>
          </a:xfrm>
        </p:spPr>
        <p:txBody>
          <a:bodyPr/>
          <a:lstStyle/>
          <a:p>
            <a:pPr marL="82296" indent="0">
              <a:buNone/>
            </a:pPr>
            <a:r>
              <a:rPr lang="cs-CZ" sz="2800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Najdi </a:t>
            </a:r>
            <a:r>
              <a:rPr lang="cs-CZ" sz="2800" i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správnou </a:t>
            </a:r>
            <a:r>
              <a:rPr lang="cs-CZ" sz="2800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odpověď a podtrhni ji:</a:t>
            </a:r>
          </a:p>
          <a:p>
            <a:pPr marL="82296" indent="0">
              <a:buNone/>
            </a:pPr>
            <a:endParaRPr lang="cs-CZ" sz="2800" i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Zpevňuje půdu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Zadržuje vláhu                         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Zachycuje nečistoty z ovzduší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Obohacuje vzduch o kysličník uhličitý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Zpomaluje větry</a:t>
            </a:r>
          </a:p>
          <a:p>
            <a:pPr marL="82296" indent="0">
              <a:buNone/>
            </a:pP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394400" y="1501715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>
              <a:buFont typeface="Wingdings 2"/>
              <a:buNone/>
            </a:pPr>
            <a:r>
              <a:rPr lang="cs-CZ" sz="2800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Najdi správnou odpověď a podtrhni ji:</a:t>
            </a:r>
          </a:p>
          <a:p>
            <a:pPr marL="82296" indent="0">
              <a:buFont typeface="Wingdings 2"/>
              <a:buNone/>
            </a:pPr>
            <a:endParaRPr lang="cs-CZ" sz="2800" i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i="1" u="sng" dirty="0" smtClean="0">
                <a:solidFill>
                  <a:schemeClr val="accent1">
                    <a:lumMod val="75000"/>
                  </a:schemeClr>
                </a:solidFill>
              </a:rPr>
              <a:t>Zpevňuje půdu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i="1" u="sng" dirty="0" smtClean="0">
                <a:solidFill>
                  <a:schemeClr val="accent1">
                    <a:lumMod val="75000"/>
                  </a:schemeClr>
                </a:solidFill>
              </a:rPr>
              <a:t>Zadržuje vláhu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i="1" u="sng" dirty="0" smtClean="0">
                <a:solidFill>
                  <a:schemeClr val="accent1">
                    <a:lumMod val="75000"/>
                  </a:schemeClr>
                </a:solidFill>
              </a:rPr>
              <a:t>Zachycuje nečistoty z ovzduší</a:t>
            </a:r>
          </a:p>
          <a:p>
            <a:pPr marL="82296" indent="0">
              <a:buNone/>
            </a:pPr>
            <a:endParaRPr lang="cs-CZ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i="1" u="sng" dirty="0" smtClean="0">
                <a:solidFill>
                  <a:schemeClr val="accent1">
                    <a:lumMod val="75000"/>
                  </a:schemeClr>
                </a:solidFill>
              </a:rPr>
              <a:t>Zpomaluje větry</a:t>
            </a:r>
          </a:p>
          <a:p>
            <a:pPr marL="82296" indent="0">
              <a:buFont typeface="Wingdings 2"/>
              <a:buNone/>
            </a:pPr>
            <a:endParaRPr lang="cs-CZ" dirty="0"/>
          </a:p>
        </p:txBody>
      </p:sp>
      <p:pic>
        <p:nvPicPr>
          <p:cNvPr id="2051" name="Picture 3" descr="C:\Users\neumannova\AppData\Local\Microsoft\Windows\Temporary Internet Files\Content.IE5\7OU95OJD\MP9004011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174812"/>
            <a:ext cx="1224136" cy="170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3388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lesa pro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sz="2800" i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Najdi správnou odpověď a podtrhni ji:</a:t>
            </a:r>
          </a:p>
          <a:p>
            <a:pPr marL="82296" indent="0">
              <a:buNone/>
            </a:pPr>
            <a:r>
              <a:rPr lang="cs-CZ" dirty="0" smtClean="0"/>
              <a:t>Poskytuje: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Rekreaci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Dřevo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Beton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Plody a houby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Zvěř</a:t>
            </a:r>
          </a:p>
          <a:p>
            <a:pPr marL="82296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445350" y="1443459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>
              <a:buFont typeface="Wingdings 2"/>
              <a:buNone/>
            </a:pPr>
            <a:r>
              <a:rPr lang="cs-CZ" sz="2800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Najdi správnou odpověď a podtrhni ji:</a:t>
            </a:r>
          </a:p>
          <a:p>
            <a:pPr marL="82296" indent="0">
              <a:buFont typeface="Wingdings 2"/>
              <a:buNone/>
            </a:pPr>
            <a:r>
              <a:rPr lang="cs-CZ" dirty="0" smtClean="0"/>
              <a:t>Poskytuje: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Rekreaci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Dřevo</a:t>
            </a:r>
          </a:p>
          <a:p>
            <a:pPr marL="82296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Plody a houby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Zvěř</a:t>
            </a:r>
          </a:p>
          <a:p>
            <a:pPr marL="82296" indent="0">
              <a:buFont typeface="Wingdings 2"/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C:\Users\neumannova\AppData\Local\Microsoft\Windows\Temporary Internet Files\Content.IE5\T1N3FPW9\MP9004016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212976"/>
            <a:ext cx="1368152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0002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Význam lesa pro zvířata, ptáky a hmyz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i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Najdi správnou odpověď a podtrhni ji</a:t>
            </a:r>
            <a:r>
              <a:rPr lang="cs-CZ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:</a:t>
            </a:r>
          </a:p>
          <a:p>
            <a:pPr marL="82296" indent="0">
              <a:buNone/>
            </a:pPr>
            <a:r>
              <a:rPr lang="cs-CZ" dirty="0"/>
              <a:t>Poskytuje: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Úkryt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Potravu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Kontakt s člověkem</a:t>
            </a:r>
          </a:p>
          <a:p>
            <a:pPr marL="82296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82296" indent="0">
              <a:buNone/>
            </a:pPr>
            <a:endParaRPr lang="cs-CZ" i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82296" indent="0">
              <a:buNone/>
            </a:pP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421795" y="1454932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>
              <a:buFont typeface="Wingdings 2"/>
              <a:buNone/>
            </a:pPr>
            <a:r>
              <a:rPr lang="cs-CZ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Najdi správnou odpověď a podtrhni ji:</a:t>
            </a:r>
          </a:p>
          <a:p>
            <a:pPr marL="82296" indent="0">
              <a:buFont typeface="Wingdings 2"/>
              <a:buNone/>
            </a:pPr>
            <a:r>
              <a:rPr lang="cs-CZ" dirty="0" smtClean="0"/>
              <a:t>Poskytuje: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Úkryt                              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Potravu</a:t>
            </a:r>
          </a:p>
          <a:p>
            <a:pPr marL="82296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82296" indent="0">
              <a:buFont typeface="Wingdings 2"/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82296" indent="0">
              <a:buFont typeface="Wingdings 2"/>
              <a:buNone/>
            </a:pPr>
            <a:endParaRPr lang="cs-CZ" i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82296" indent="0">
              <a:buFont typeface="Wingdings 2"/>
              <a:buNone/>
            </a:pPr>
            <a:endParaRPr lang="cs-CZ" dirty="0"/>
          </a:p>
        </p:txBody>
      </p:sp>
      <p:pic>
        <p:nvPicPr>
          <p:cNvPr id="4098" name="Picture 2" descr="C:\Users\neumannova\AppData\Local\Microsoft\Windows\Temporary Internet Files\Content.IE5\WJWRQK21\MP9004010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7" y="3212976"/>
            <a:ext cx="2232249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132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můžeš přispět k ochraně 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82296" indent="0">
              <a:buNone/>
            </a:pPr>
            <a:endParaRPr lang="cs-CZ" sz="2800" i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82296" indent="0">
              <a:buNone/>
            </a:pPr>
            <a:r>
              <a:rPr lang="cs-CZ" sz="2800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Slova v nápovědě správně doplň do vět</a:t>
            </a: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:</a:t>
            </a:r>
          </a:p>
          <a:p>
            <a:pPr marL="82296" indent="0">
              <a:buNone/>
            </a:pPr>
            <a:endParaRPr lang="cs-CZ" sz="2800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 lese se chovej …………………….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Nelámej …………………………. …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Nerozdělávej ………………………..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Nekopej ……………………………..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Ukliď po sobě ……………………….</a:t>
            </a:r>
          </a:p>
          <a:p>
            <a:pPr marL="82296" indent="0">
              <a:buNone/>
            </a:pPr>
            <a:endParaRPr lang="cs-CZ" sz="2800" i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82296" indent="0">
              <a:buNone/>
            </a:pPr>
            <a:r>
              <a:rPr lang="cs-CZ" sz="2800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Nápověda: odpadky, do hub, oheň, větve, tiše.</a:t>
            </a:r>
            <a:endParaRPr lang="cs-CZ" sz="2800" i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6830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115</TotalTime>
  <Words>301</Words>
  <Application>Microsoft Office PowerPoint</Application>
  <PresentationFormat>Předvádění na obrazovce (4:3)</PresentationFormat>
  <Paragraphs>99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Význam lesa</vt:lpstr>
      <vt:lpstr>Prezentace aplikace PowerPoint</vt:lpstr>
      <vt:lpstr>Pro koho má les význam</vt:lpstr>
      <vt:lpstr>Význam lesa pro krajinu</vt:lpstr>
      <vt:lpstr>Význam lesa pro člověka</vt:lpstr>
      <vt:lpstr>Význam lesa pro zvířata, ptáky a hmyz</vt:lpstr>
      <vt:lpstr>Jak můžeš přispět k ochraně lesa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Význam lesa</dc:title>
  <dc:creator>neumannova</dc:creator>
  <cp:lastModifiedBy>neumannova</cp:lastModifiedBy>
  <cp:revision>13</cp:revision>
  <dcterms:created xsi:type="dcterms:W3CDTF">2013-11-30T05:26:36Z</dcterms:created>
  <dcterms:modified xsi:type="dcterms:W3CDTF">2013-12-03T13:00:19Z</dcterms:modified>
</cp:coreProperties>
</file>