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2"/>
  </p:sldMasterIdLst>
  <p:sldIdLst>
    <p:sldId id="264" r:id="rId3"/>
    <p:sldId id="263" r:id="rId4"/>
    <p:sldId id="256" r:id="rId5"/>
    <p:sldId id="258" r:id="rId6"/>
    <p:sldId id="261" r:id="rId7"/>
    <p:sldId id="260" r:id="rId8"/>
    <p:sldId id="259" r:id="rId9"/>
    <p:sldId id="266" r:id="rId10"/>
    <p:sldId id="267" r:id="rId11"/>
    <p:sldId id="268" r:id="rId12"/>
    <p:sldId id="269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93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FF68A2-42D0-43AC-998F-9584751BAC2B}" type="doc">
      <dgm:prSet loTypeId="urn:microsoft.com/office/officeart/2005/8/layout/vList2" loCatId="list" qsTypeId="urn:microsoft.com/office/officeart/2005/8/quickstyle/simple5" qsCatId="simple" csTypeId="urn:microsoft.com/office/officeart/2005/8/colors/accent2_4" csCatId="accent2"/>
      <dgm:spPr/>
      <dgm:t>
        <a:bodyPr/>
        <a:lstStyle/>
        <a:p>
          <a:endParaRPr lang="cs-CZ"/>
        </a:p>
      </dgm:t>
    </dgm:pt>
    <dgm:pt modelId="{613B16EA-C7E8-4DDA-9159-328859B08D98}">
      <dgm:prSet/>
      <dgm:spPr/>
      <dgm:t>
        <a:bodyPr/>
        <a:lstStyle/>
        <a:p>
          <a:pPr rtl="0"/>
          <a:r>
            <a:rPr lang="cs-CZ" smtClean="0"/>
            <a:t>Povrch krychle</a:t>
          </a:r>
          <a:endParaRPr lang="cs-CZ"/>
        </a:p>
      </dgm:t>
    </dgm:pt>
    <dgm:pt modelId="{687362F5-3D78-46B2-8200-C2AB008824A6}" type="parTrans" cxnId="{3C53B958-C3CD-4B95-928F-388E8502C07A}">
      <dgm:prSet/>
      <dgm:spPr/>
      <dgm:t>
        <a:bodyPr/>
        <a:lstStyle/>
        <a:p>
          <a:endParaRPr lang="cs-CZ"/>
        </a:p>
      </dgm:t>
    </dgm:pt>
    <dgm:pt modelId="{F942F668-10CD-42DA-A075-65515DD386DF}" type="sibTrans" cxnId="{3C53B958-C3CD-4B95-928F-388E8502C07A}">
      <dgm:prSet/>
      <dgm:spPr/>
      <dgm:t>
        <a:bodyPr/>
        <a:lstStyle/>
        <a:p>
          <a:endParaRPr lang="cs-CZ"/>
        </a:p>
      </dgm:t>
    </dgm:pt>
    <dgm:pt modelId="{4D085F60-7282-425E-B798-414F27029395}" type="pres">
      <dgm:prSet presAssocID="{BBFF68A2-42D0-43AC-998F-9584751BAC2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129BD45-9449-4F01-A752-313C7071CC2E}" type="pres">
      <dgm:prSet presAssocID="{613B16EA-C7E8-4DDA-9159-328859B08D98}" presName="parentText" presStyleLbl="node1" presStyleIdx="0" presStyleCnt="1" custLinFactNeighborY="-4402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40F727-213A-44B3-8E5B-BF4E1012E385}" type="presOf" srcId="{BBFF68A2-42D0-43AC-998F-9584751BAC2B}" destId="{4D085F60-7282-425E-B798-414F27029395}" srcOrd="0" destOrd="0" presId="urn:microsoft.com/office/officeart/2005/8/layout/vList2"/>
    <dgm:cxn modelId="{3C53B958-C3CD-4B95-928F-388E8502C07A}" srcId="{BBFF68A2-42D0-43AC-998F-9584751BAC2B}" destId="{613B16EA-C7E8-4DDA-9159-328859B08D98}" srcOrd="0" destOrd="0" parTransId="{687362F5-3D78-46B2-8200-C2AB008824A6}" sibTransId="{F942F668-10CD-42DA-A075-65515DD386DF}"/>
    <dgm:cxn modelId="{56A37A2A-5CB4-424F-BF54-1E83C54399C2}" type="presOf" srcId="{613B16EA-C7E8-4DDA-9159-328859B08D98}" destId="{B129BD45-9449-4F01-A752-313C7071CC2E}" srcOrd="0" destOrd="0" presId="urn:microsoft.com/office/officeart/2005/8/layout/vList2"/>
    <dgm:cxn modelId="{A586F582-E561-44DF-8877-C6CF8350C7B3}" type="presParOf" srcId="{4D085F60-7282-425E-B798-414F27029395}" destId="{B129BD45-9449-4F01-A752-313C7071CC2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69F4BB-ED21-4390-AD7A-D06FAA9D22A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CCC960C3-4BBE-4AA3-997E-B418537BC73F}">
      <dgm:prSet/>
      <dgm:spPr/>
      <dgm:t>
        <a:bodyPr/>
        <a:lstStyle/>
        <a:p>
          <a:pPr rtl="0"/>
          <a:r>
            <a:rPr lang="cs-CZ" dirty="0" smtClean="0"/>
            <a:t>S = 6 . a</a:t>
          </a:r>
          <a:r>
            <a:rPr lang="cs-CZ" baseline="30000" dirty="0" smtClean="0"/>
            <a:t>2</a:t>
          </a:r>
          <a:endParaRPr lang="cs-CZ" dirty="0"/>
        </a:p>
      </dgm:t>
    </dgm:pt>
    <dgm:pt modelId="{C8C5BDEB-791D-45DD-BE10-4E004ACFEC58}" type="parTrans" cxnId="{02215A47-7A92-456C-B15B-DDEEFD75015D}">
      <dgm:prSet/>
      <dgm:spPr/>
      <dgm:t>
        <a:bodyPr/>
        <a:lstStyle/>
        <a:p>
          <a:endParaRPr lang="cs-CZ"/>
        </a:p>
      </dgm:t>
    </dgm:pt>
    <dgm:pt modelId="{54F7DFED-F977-46B4-BC06-0D3C076FD37A}" type="sibTrans" cxnId="{02215A47-7A92-456C-B15B-DDEEFD75015D}">
      <dgm:prSet/>
      <dgm:spPr/>
      <dgm:t>
        <a:bodyPr/>
        <a:lstStyle/>
        <a:p>
          <a:endParaRPr lang="cs-CZ"/>
        </a:p>
      </dgm:t>
    </dgm:pt>
    <dgm:pt modelId="{188697B5-5AE1-4637-A779-B4F7846DDA68}" type="pres">
      <dgm:prSet presAssocID="{EF69F4BB-ED21-4390-AD7A-D06FAA9D22A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EFA25F7-BB7D-4840-BD8F-902D4868E273}" type="pres">
      <dgm:prSet presAssocID="{CCC960C3-4BBE-4AA3-997E-B418537BC73F}" presName="parentText" presStyleLbl="node1" presStyleIdx="0" presStyleCnt="1" custLinFactNeighborY="2928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215A47-7A92-456C-B15B-DDEEFD75015D}" srcId="{EF69F4BB-ED21-4390-AD7A-D06FAA9D22A7}" destId="{CCC960C3-4BBE-4AA3-997E-B418537BC73F}" srcOrd="0" destOrd="0" parTransId="{C8C5BDEB-791D-45DD-BE10-4E004ACFEC58}" sibTransId="{54F7DFED-F977-46B4-BC06-0D3C076FD37A}"/>
    <dgm:cxn modelId="{C465500C-48B2-447B-B3CA-B0BFB6B37755}" type="presOf" srcId="{CCC960C3-4BBE-4AA3-997E-B418537BC73F}" destId="{EEFA25F7-BB7D-4840-BD8F-902D4868E273}" srcOrd="0" destOrd="0" presId="urn:microsoft.com/office/officeart/2005/8/layout/vList2"/>
    <dgm:cxn modelId="{22C24719-C764-456E-BBF6-DDCE16779AAD}" type="presOf" srcId="{EF69F4BB-ED21-4390-AD7A-D06FAA9D22A7}" destId="{188697B5-5AE1-4637-A779-B4F7846DDA68}" srcOrd="0" destOrd="0" presId="urn:microsoft.com/office/officeart/2005/8/layout/vList2"/>
    <dgm:cxn modelId="{F3F8081A-E3D2-419B-A8C0-3D699243E62C}" type="presParOf" srcId="{188697B5-5AE1-4637-A779-B4F7846DDA68}" destId="{EEFA25F7-BB7D-4840-BD8F-902D4868E27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9AF69F-0E99-45EE-AD83-234BC1E8EF2E}" type="doc">
      <dgm:prSet loTypeId="urn:microsoft.com/office/officeart/2005/8/layout/vList2" loCatId="list" qsTypeId="urn:microsoft.com/office/officeart/2005/8/quickstyle/simple3" qsCatId="simple" csTypeId="urn:microsoft.com/office/officeart/2005/8/colors/colorful3" csCatId="colorful"/>
      <dgm:spPr/>
      <dgm:t>
        <a:bodyPr/>
        <a:lstStyle/>
        <a:p>
          <a:endParaRPr lang="cs-CZ"/>
        </a:p>
      </dgm:t>
    </dgm:pt>
    <dgm:pt modelId="{B443C824-A3BA-4CDC-86A5-8F936805643B}">
      <dgm:prSet/>
      <dgm:spPr/>
      <dgm:t>
        <a:bodyPr/>
        <a:lstStyle/>
        <a:p>
          <a:pPr rtl="0"/>
          <a:r>
            <a:rPr lang="cs-CZ" dirty="0" smtClean="0"/>
            <a:t>Kolik stěn tvoří povrch krychle?</a:t>
          </a:r>
          <a:endParaRPr lang="cs-CZ" dirty="0"/>
        </a:p>
      </dgm:t>
    </dgm:pt>
    <dgm:pt modelId="{4F4DB20B-D34A-4744-A73F-DF516B04C6F5}" type="parTrans" cxnId="{6EF36FF6-376C-40FA-B90E-34782005A282}">
      <dgm:prSet/>
      <dgm:spPr/>
      <dgm:t>
        <a:bodyPr/>
        <a:lstStyle/>
        <a:p>
          <a:endParaRPr lang="cs-CZ"/>
        </a:p>
      </dgm:t>
    </dgm:pt>
    <dgm:pt modelId="{B16C7955-F4A0-416F-987E-E8E1493365C7}" type="sibTrans" cxnId="{6EF36FF6-376C-40FA-B90E-34782005A282}">
      <dgm:prSet/>
      <dgm:spPr/>
      <dgm:t>
        <a:bodyPr/>
        <a:lstStyle/>
        <a:p>
          <a:endParaRPr lang="cs-CZ"/>
        </a:p>
      </dgm:t>
    </dgm:pt>
    <dgm:pt modelId="{23A8CF58-CB99-43A6-B4A1-95AD30D65A04}" type="pres">
      <dgm:prSet presAssocID="{0E9AF69F-0E99-45EE-AD83-234BC1E8EF2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55BFB3-DB9C-4E4E-9033-CDCB3AA3B963}" type="pres">
      <dgm:prSet presAssocID="{B443C824-A3BA-4CDC-86A5-8F936805643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EF0AEB-9FA7-465E-9069-A55DE1896284}" type="presOf" srcId="{0E9AF69F-0E99-45EE-AD83-234BC1E8EF2E}" destId="{23A8CF58-CB99-43A6-B4A1-95AD30D65A04}" srcOrd="0" destOrd="0" presId="urn:microsoft.com/office/officeart/2005/8/layout/vList2"/>
    <dgm:cxn modelId="{435F7783-0D11-4879-9918-34C50D47D697}" type="presOf" srcId="{B443C824-A3BA-4CDC-86A5-8F936805643B}" destId="{8555BFB3-DB9C-4E4E-9033-CDCB3AA3B963}" srcOrd="0" destOrd="0" presId="urn:microsoft.com/office/officeart/2005/8/layout/vList2"/>
    <dgm:cxn modelId="{6EF36FF6-376C-40FA-B90E-34782005A282}" srcId="{0E9AF69F-0E99-45EE-AD83-234BC1E8EF2E}" destId="{B443C824-A3BA-4CDC-86A5-8F936805643B}" srcOrd="0" destOrd="0" parTransId="{4F4DB20B-D34A-4744-A73F-DF516B04C6F5}" sibTransId="{B16C7955-F4A0-416F-987E-E8E1493365C7}"/>
    <dgm:cxn modelId="{7A7E06BE-A21E-4198-A52C-F7D131A3A1DB}" type="presParOf" srcId="{23A8CF58-CB99-43A6-B4A1-95AD30D65A04}" destId="{8555BFB3-DB9C-4E4E-9033-CDCB3AA3B96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978C3D8-59E0-47A3-A265-32AEB855E0E2}" type="doc">
      <dgm:prSet loTypeId="urn:microsoft.com/office/officeart/2005/8/layout/vList2" loCatId="list" qsTypeId="urn:microsoft.com/office/officeart/2005/8/quickstyle/simple3" qsCatId="simple" csTypeId="urn:microsoft.com/office/officeart/2005/8/colors/accent2_5" csCatId="accent2"/>
      <dgm:spPr/>
      <dgm:t>
        <a:bodyPr/>
        <a:lstStyle/>
        <a:p>
          <a:endParaRPr lang="cs-CZ"/>
        </a:p>
      </dgm:t>
    </dgm:pt>
    <dgm:pt modelId="{E4D94DBB-7E0C-4345-BAEC-211272BA6144}">
      <dgm:prSet/>
      <dgm:spPr/>
      <dgm:t>
        <a:bodyPr/>
        <a:lstStyle/>
        <a:p>
          <a:pPr rtl="0"/>
          <a:r>
            <a:rPr lang="cs-CZ" dirty="0" smtClean="0"/>
            <a:t>Jaký mají tvar, velikost?</a:t>
          </a:r>
          <a:endParaRPr lang="cs-CZ" dirty="0"/>
        </a:p>
      </dgm:t>
    </dgm:pt>
    <dgm:pt modelId="{B46A2E3E-9684-4340-825C-C1A6AF9723BB}" type="parTrans" cxnId="{50EB3A50-35CE-440A-BFBA-98E4C5F37547}">
      <dgm:prSet/>
      <dgm:spPr/>
      <dgm:t>
        <a:bodyPr/>
        <a:lstStyle/>
        <a:p>
          <a:endParaRPr lang="cs-CZ"/>
        </a:p>
      </dgm:t>
    </dgm:pt>
    <dgm:pt modelId="{8F1E3EE8-6FBE-48A3-B89B-3AA4BD4A2EFC}" type="sibTrans" cxnId="{50EB3A50-35CE-440A-BFBA-98E4C5F37547}">
      <dgm:prSet/>
      <dgm:spPr/>
      <dgm:t>
        <a:bodyPr/>
        <a:lstStyle/>
        <a:p>
          <a:endParaRPr lang="cs-CZ"/>
        </a:p>
      </dgm:t>
    </dgm:pt>
    <dgm:pt modelId="{E8804E02-B040-4D98-84FC-0C4E7503BFC5}" type="pres">
      <dgm:prSet presAssocID="{9978C3D8-59E0-47A3-A265-32AEB855E0E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150A345-C159-41F2-90BB-0119B8266E61}" type="pres">
      <dgm:prSet presAssocID="{E4D94DBB-7E0C-4345-BAEC-211272BA614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EB3A50-35CE-440A-BFBA-98E4C5F37547}" srcId="{9978C3D8-59E0-47A3-A265-32AEB855E0E2}" destId="{E4D94DBB-7E0C-4345-BAEC-211272BA6144}" srcOrd="0" destOrd="0" parTransId="{B46A2E3E-9684-4340-825C-C1A6AF9723BB}" sibTransId="{8F1E3EE8-6FBE-48A3-B89B-3AA4BD4A2EFC}"/>
    <dgm:cxn modelId="{5A5162F8-F886-49B8-B90A-9985CF5B0898}" type="presOf" srcId="{9978C3D8-59E0-47A3-A265-32AEB855E0E2}" destId="{E8804E02-B040-4D98-84FC-0C4E7503BFC5}" srcOrd="0" destOrd="0" presId="urn:microsoft.com/office/officeart/2005/8/layout/vList2"/>
    <dgm:cxn modelId="{509711D4-BE6F-4136-B08A-AA2C14F783EB}" type="presOf" srcId="{E4D94DBB-7E0C-4345-BAEC-211272BA6144}" destId="{3150A345-C159-41F2-90BB-0119B8266E61}" srcOrd="0" destOrd="0" presId="urn:microsoft.com/office/officeart/2005/8/layout/vList2"/>
    <dgm:cxn modelId="{01F6741D-3AC9-4F33-A341-13783F0467AC}" type="presParOf" srcId="{E8804E02-B040-4D98-84FC-0C4E7503BFC5}" destId="{3150A345-C159-41F2-90BB-0119B8266E6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F1CB8A1-CE69-4B1A-9CCE-0A82C337B5D9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1CF49C2-E845-43B0-9460-8D81185FC006}">
      <dgm:prSet/>
      <dgm:spPr/>
      <dgm:t>
        <a:bodyPr/>
        <a:lstStyle/>
        <a:p>
          <a:pPr rtl="0"/>
          <a:r>
            <a:rPr lang="cs-CZ" dirty="0" smtClean="0"/>
            <a:t>Urči povrch krychle s hranou 12 mm.</a:t>
          </a:r>
          <a:endParaRPr lang="cs-CZ" dirty="0"/>
        </a:p>
      </dgm:t>
    </dgm:pt>
    <dgm:pt modelId="{BBD1B7F8-8091-43D3-8324-624C10353933}" type="parTrans" cxnId="{5B5C97FA-A779-493D-8AAF-716113847802}">
      <dgm:prSet/>
      <dgm:spPr/>
      <dgm:t>
        <a:bodyPr/>
        <a:lstStyle/>
        <a:p>
          <a:endParaRPr lang="cs-CZ"/>
        </a:p>
      </dgm:t>
    </dgm:pt>
    <dgm:pt modelId="{BE88627C-9B93-43DC-808E-65B923AA9F84}" type="sibTrans" cxnId="{5B5C97FA-A779-493D-8AAF-716113847802}">
      <dgm:prSet/>
      <dgm:spPr/>
      <dgm:t>
        <a:bodyPr/>
        <a:lstStyle/>
        <a:p>
          <a:endParaRPr lang="cs-CZ"/>
        </a:p>
      </dgm:t>
    </dgm:pt>
    <dgm:pt modelId="{BAAF642A-A4C7-4F1E-B924-D70C698B9A2B}" type="pres">
      <dgm:prSet presAssocID="{7F1CB8A1-CE69-4B1A-9CCE-0A82C337B5D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F16BBF2-92ED-4A93-80E7-44F52BD76C8B}" type="pres">
      <dgm:prSet presAssocID="{C1CF49C2-E845-43B0-9460-8D81185FC006}" presName="parentText" presStyleLbl="node1" presStyleIdx="0" presStyleCnt="1" custScaleY="126771" custLinFactNeighborX="1905" custLinFactNeighborY="-3011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DA0A68-514E-4427-BAAA-E587DD45EF1C}" type="presOf" srcId="{C1CF49C2-E845-43B0-9460-8D81185FC006}" destId="{BF16BBF2-92ED-4A93-80E7-44F52BD76C8B}" srcOrd="0" destOrd="0" presId="urn:microsoft.com/office/officeart/2005/8/layout/vList2"/>
    <dgm:cxn modelId="{5B5C97FA-A779-493D-8AAF-716113847802}" srcId="{7F1CB8A1-CE69-4B1A-9CCE-0A82C337B5D9}" destId="{C1CF49C2-E845-43B0-9460-8D81185FC006}" srcOrd="0" destOrd="0" parTransId="{BBD1B7F8-8091-43D3-8324-624C10353933}" sibTransId="{BE88627C-9B93-43DC-808E-65B923AA9F84}"/>
    <dgm:cxn modelId="{E44C1347-E615-4069-892C-FF42CEAE4B75}" type="presOf" srcId="{7F1CB8A1-CE69-4B1A-9CCE-0A82C337B5D9}" destId="{BAAF642A-A4C7-4F1E-B924-D70C698B9A2B}" srcOrd="0" destOrd="0" presId="urn:microsoft.com/office/officeart/2005/8/layout/vList2"/>
    <dgm:cxn modelId="{5575F017-184D-42DD-A05B-6C1E71AF5286}" type="presParOf" srcId="{BAAF642A-A4C7-4F1E-B924-D70C698B9A2B}" destId="{BF16BBF2-92ED-4A93-80E7-44F52BD76C8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2D67CC1-9328-429D-8C5F-93E018A8F9BD}" type="doc">
      <dgm:prSet loTypeId="urn:microsoft.com/office/officeart/2005/8/layout/vList2" loCatId="list" qsTypeId="urn:microsoft.com/office/officeart/2005/8/quickstyle/simple3" qsCatId="simple" csTypeId="urn:microsoft.com/office/officeart/2005/8/colors/accent6_3" csCatId="accent6"/>
      <dgm:spPr/>
      <dgm:t>
        <a:bodyPr/>
        <a:lstStyle/>
        <a:p>
          <a:endParaRPr lang="cs-CZ"/>
        </a:p>
      </dgm:t>
    </dgm:pt>
    <dgm:pt modelId="{3219D07A-44F4-46C0-9D97-4F80D9ABBA87}">
      <dgm:prSet/>
      <dgm:spPr/>
      <dgm:t>
        <a:bodyPr/>
        <a:lstStyle/>
        <a:p>
          <a:pPr rtl="0"/>
          <a:r>
            <a:rPr lang="cs-CZ" smtClean="0"/>
            <a:t>Kolik papíru potřebujeme na zhotovení krabice tvaru krychle, která má šířku 35 cm? Horní i dolní podstava je dvojitá.  </a:t>
          </a:r>
          <a:endParaRPr lang="cs-CZ"/>
        </a:p>
      </dgm:t>
    </dgm:pt>
    <dgm:pt modelId="{FB70D97E-9FDA-4BAF-8F7E-F100D21BFC0A}" type="parTrans" cxnId="{BF6A07F5-865F-466F-BD95-1DE5369381CF}">
      <dgm:prSet/>
      <dgm:spPr/>
      <dgm:t>
        <a:bodyPr/>
        <a:lstStyle/>
        <a:p>
          <a:endParaRPr lang="cs-CZ"/>
        </a:p>
      </dgm:t>
    </dgm:pt>
    <dgm:pt modelId="{2F6988A0-72BD-4CD4-95B0-07A69D2FAFC9}" type="sibTrans" cxnId="{BF6A07F5-865F-466F-BD95-1DE5369381CF}">
      <dgm:prSet/>
      <dgm:spPr/>
      <dgm:t>
        <a:bodyPr/>
        <a:lstStyle/>
        <a:p>
          <a:endParaRPr lang="cs-CZ"/>
        </a:p>
      </dgm:t>
    </dgm:pt>
    <dgm:pt modelId="{75505830-4FE0-480F-AB31-AD306D2DAE68}" type="pres">
      <dgm:prSet presAssocID="{12D67CC1-9328-429D-8C5F-93E018A8F9B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2F9CF48-A065-4918-B83C-D9B0E0737257}" type="pres">
      <dgm:prSet presAssocID="{3219D07A-44F4-46C0-9D97-4F80D9ABBA87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56756C-1483-4208-83E3-0D1C86AC016F}" type="presOf" srcId="{12D67CC1-9328-429D-8C5F-93E018A8F9BD}" destId="{75505830-4FE0-480F-AB31-AD306D2DAE68}" srcOrd="0" destOrd="0" presId="urn:microsoft.com/office/officeart/2005/8/layout/vList2"/>
    <dgm:cxn modelId="{C9403FFF-B220-4AD6-A44D-8A92A4ACC952}" type="presOf" srcId="{3219D07A-44F4-46C0-9D97-4F80D9ABBA87}" destId="{82F9CF48-A065-4918-B83C-D9B0E0737257}" srcOrd="0" destOrd="0" presId="urn:microsoft.com/office/officeart/2005/8/layout/vList2"/>
    <dgm:cxn modelId="{BF6A07F5-865F-466F-BD95-1DE5369381CF}" srcId="{12D67CC1-9328-429D-8C5F-93E018A8F9BD}" destId="{3219D07A-44F4-46C0-9D97-4F80D9ABBA87}" srcOrd="0" destOrd="0" parTransId="{FB70D97E-9FDA-4BAF-8F7E-F100D21BFC0A}" sibTransId="{2F6988A0-72BD-4CD4-95B0-07A69D2FAFC9}"/>
    <dgm:cxn modelId="{4992B797-0990-4B91-B0B3-563FE64CD968}" type="presParOf" srcId="{75505830-4FE0-480F-AB31-AD306D2DAE68}" destId="{82F9CF48-A065-4918-B83C-D9B0E073725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4CDB976-0376-4D80-9221-2E097D8DA47F}" type="doc">
      <dgm:prSet loTypeId="urn:microsoft.com/office/officeart/2005/8/layout/vList2" loCatId="list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AFB5438A-D237-4231-8C39-A561A0A455A4}">
      <dgm:prSet/>
      <dgm:spPr/>
      <dgm:t>
        <a:bodyPr/>
        <a:lstStyle/>
        <a:p>
          <a:pPr rtl="0"/>
          <a:r>
            <a:rPr lang="cs-CZ" dirty="0" smtClean="0"/>
            <a:t>Vejde se kostka s  povrchem 75 dm</a:t>
          </a:r>
          <a:r>
            <a:rPr lang="cs-CZ" baseline="30000" dirty="0" smtClean="0"/>
            <a:t>2</a:t>
          </a:r>
          <a:r>
            <a:rPr lang="cs-CZ" dirty="0" smtClean="0"/>
            <a:t> do police vysoké 30 cm?</a:t>
          </a:r>
          <a:endParaRPr lang="cs-CZ" dirty="0"/>
        </a:p>
      </dgm:t>
    </dgm:pt>
    <dgm:pt modelId="{86BEA2C5-4FBF-4B27-B777-D4355CC3423F}" type="parTrans" cxnId="{5D0AF205-6E9E-44AD-93EB-63CFE4E8908D}">
      <dgm:prSet/>
      <dgm:spPr/>
      <dgm:t>
        <a:bodyPr/>
        <a:lstStyle/>
        <a:p>
          <a:endParaRPr lang="cs-CZ"/>
        </a:p>
      </dgm:t>
    </dgm:pt>
    <dgm:pt modelId="{684AF444-5ED1-43BD-9A33-D69E74DAE617}" type="sibTrans" cxnId="{5D0AF205-6E9E-44AD-93EB-63CFE4E8908D}">
      <dgm:prSet/>
      <dgm:spPr/>
      <dgm:t>
        <a:bodyPr/>
        <a:lstStyle/>
        <a:p>
          <a:endParaRPr lang="cs-CZ"/>
        </a:p>
      </dgm:t>
    </dgm:pt>
    <dgm:pt modelId="{1733CBC5-CC07-45B5-BB04-72BE7832F4DC}" type="pres">
      <dgm:prSet presAssocID="{84CDB976-0376-4D80-9221-2E097D8DA4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8A6714D-9DF1-4F98-A3B6-451545301E26}" type="pres">
      <dgm:prSet presAssocID="{AFB5438A-D237-4231-8C39-A561A0A455A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0AF205-6E9E-44AD-93EB-63CFE4E8908D}" srcId="{84CDB976-0376-4D80-9221-2E097D8DA47F}" destId="{AFB5438A-D237-4231-8C39-A561A0A455A4}" srcOrd="0" destOrd="0" parTransId="{86BEA2C5-4FBF-4B27-B777-D4355CC3423F}" sibTransId="{684AF444-5ED1-43BD-9A33-D69E74DAE617}"/>
    <dgm:cxn modelId="{D6725D50-4681-4B7F-918E-0B2742026A1C}" type="presOf" srcId="{84CDB976-0376-4D80-9221-2E097D8DA47F}" destId="{1733CBC5-CC07-45B5-BB04-72BE7832F4DC}" srcOrd="0" destOrd="0" presId="urn:microsoft.com/office/officeart/2005/8/layout/vList2"/>
    <dgm:cxn modelId="{610AC7AB-F8D5-41E5-B0A5-9752A673B90F}" type="presOf" srcId="{AFB5438A-D237-4231-8C39-A561A0A455A4}" destId="{C8A6714D-9DF1-4F98-A3B6-451545301E26}" srcOrd="0" destOrd="0" presId="urn:microsoft.com/office/officeart/2005/8/layout/vList2"/>
    <dgm:cxn modelId="{4C7A62ED-4CD5-4FE8-8190-5E15539C8C36}" type="presParOf" srcId="{1733CBC5-CC07-45B5-BB04-72BE7832F4DC}" destId="{C8A6714D-9DF1-4F98-A3B6-451545301E2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29BD45-9449-4F01-A752-313C7071CC2E}">
      <dsp:nvSpPr>
        <dsp:cNvPr id="0" name=""/>
        <dsp:cNvSpPr/>
      </dsp:nvSpPr>
      <dsp:spPr>
        <a:xfrm>
          <a:off x="0" y="0"/>
          <a:ext cx="4104456" cy="842400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2">
                <a:shade val="50000"/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2">
              <a:shade val="50000"/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smtClean="0"/>
            <a:t>Povrch krychle</a:t>
          </a:r>
          <a:endParaRPr lang="cs-CZ" sz="3600" kern="1200"/>
        </a:p>
      </dsp:txBody>
      <dsp:txXfrm>
        <a:off x="41123" y="41123"/>
        <a:ext cx="4022210" cy="7601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FA25F7-BB7D-4840-BD8F-902D4868E273}">
      <dsp:nvSpPr>
        <dsp:cNvPr id="0" name=""/>
        <dsp:cNvSpPr/>
      </dsp:nvSpPr>
      <dsp:spPr>
        <a:xfrm>
          <a:off x="0" y="7335"/>
          <a:ext cx="3312368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l" defTabSz="2311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S = 6 . a</a:t>
          </a:r>
          <a:r>
            <a:rPr lang="cs-CZ" sz="5200" kern="1200" baseline="30000" dirty="0" smtClean="0"/>
            <a:t>2</a:t>
          </a:r>
          <a:endParaRPr lang="cs-CZ" sz="5200" kern="1200" dirty="0"/>
        </a:p>
      </dsp:txBody>
      <dsp:txXfrm>
        <a:off x="59399" y="66734"/>
        <a:ext cx="3193570" cy="1098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55BFB3-DB9C-4E4E-9033-CDCB3AA3B963}">
      <dsp:nvSpPr>
        <dsp:cNvPr id="0" name=""/>
        <dsp:cNvSpPr/>
      </dsp:nvSpPr>
      <dsp:spPr>
        <a:xfrm>
          <a:off x="0" y="20430"/>
          <a:ext cx="6408712" cy="8424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37000"/>
                <a:hueMod val="100000"/>
                <a:satMod val="200000"/>
                <a:lumMod val="88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ln>
          <a:noFill/>
        </a:ln>
        <a:effectLst>
          <a:outerShdw blurRad="50800" dist="12700" dir="528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Kolik stěn tvoří povrch krychle?</a:t>
          </a:r>
          <a:endParaRPr lang="cs-CZ" sz="3600" kern="1200" dirty="0"/>
        </a:p>
      </dsp:txBody>
      <dsp:txXfrm>
        <a:off x="41123" y="61553"/>
        <a:ext cx="6326466" cy="7601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0A345-C159-41F2-90BB-0119B8266E61}">
      <dsp:nvSpPr>
        <dsp:cNvPr id="0" name=""/>
        <dsp:cNvSpPr/>
      </dsp:nvSpPr>
      <dsp:spPr>
        <a:xfrm>
          <a:off x="0" y="51"/>
          <a:ext cx="6480720" cy="936000"/>
        </a:xfrm>
        <a:prstGeom prst="roundRect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  <a:tint val="37000"/>
                <a:hueMod val="100000"/>
                <a:satMod val="200000"/>
                <a:lumMod val="88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ln>
          <a:noFill/>
        </a:ln>
        <a:effectLst>
          <a:outerShdw blurRad="50800" dist="12700" dir="528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Jaký mají tvar, velikost?</a:t>
          </a:r>
          <a:endParaRPr lang="cs-CZ" sz="4000" kern="1200" dirty="0"/>
        </a:p>
      </dsp:txBody>
      <dsp:txXfrm>
        <a:off x="45692" y="45743"/>
        <a:ext cx="6389336" cy="8446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16BBF2-92ED-4A93-80E7-44F52BD76C8B}">
      <dsp:nvSpPr>
        <dsp:cNvPr id="0" name=""/>
        <dsp:cNvSpPr/>
      </dsp:nvSpPr>
      <dsp:spPr>
        <a:xfrm>
          <a:off x="0" y="0"/>
          <a:ext cx="7560840" cy="109758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7000"/>
                <a:hueMod val="100000"/>
                <a:satMod val="20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ln>
          <a:noFill/>
        </a:ln>
        <a:effectLst>
          <a:outerShdw blurRad="50800" dist="12700" dir="528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Urči povrch krychle s hranou 12 mm.</a:t>
          </a:r>
          <a:endParaRPr lang="cs-CZ" sz="3700" kern="1200" dirty="0"/>
        </a:p>
      </dsp:txBody>
      <dsp:txXfrm>
        <a:off x="53580" y="53580"/>
        <a:ext cx="7453680" cy="99042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F9CF48-A065-4918-B83C-D9B0E0737257}">
      <dsp:nvSpPr>
        <dsp:cNvPr id="0" name=""/>
        <dsp:cNvSpPr/>
      </dsp:nvSpPr>
      <dsp:spPr>
        <a:xfrm>
          <a:off x="0" y="8047"/>
          <a:ext cx="7416824" cy="1368900"/>
        </a:xfrm>
        <a:prstGeom prst="roundRect">
          <a:avLst/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tint val="37000"/>
                <a:hueMod val="100000"/>
                <a:satMod val="200000"/>
                <a:lumMod val="88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ln>
          <a:noFill/>
        </a:ln>
        <a:effectLst>
          <a:outerShdw blurRad="50800" dist="12700" dir="528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Kolik papíru potřebujeme na zhotovení krabice tvaru krychle, která má šířku 35 cm? Horní i dolní podstava je dvojitá.  </a:t>
          </a:r>
          <a:endParaRPr lang="cs-CZ" sz="2600" kern="1200"/>
        </a:p>
      </dsp:txBody>
      <dsp:txXfrm>
        <a:off x="66824" y="74871"/>
        <a:ext cx="7283176" cy="123525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A6714D-9DF1-4F98-A3B6-451545301E26}">
      <dsp:nvSpPr>
        <dsp:cNvPr id="0" name=""/>
        <dsp:cNvSpPr/>
      </dsp:nvSpPr>
      <dsp:spPr>
        <a:xfrm>
          <a:off x="0" y="17983"/>
          <a:ext cx="7488832" cy="1351349"/>
        </a:xfrm>
        <a:prstGeom prst="roundRect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6">
                <a:alpha val="90000"/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6">
              <a:alpha val="90000"/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Vejde se kostka s  povrchem 75 dm</a:t>
          </a:r>
          <a:r>
            <a:rPr lang="cs-CZ" sz="3500" kern="1200" baseline="30000" dirty="0" smtClean="0"/>
            <a:t>2</a:t>
          </a:r>
          <a:r>
            <a:rPr lang="cs-CZ" sz="3500" kern="1200" dirty="0" smtClean="0"/>
            <a:t> do police vysoké 30 cm?</a:t>
          </a:r>
          <a:endParaRPr lang="cs-CZ" sz="3500" kern="1200" dirty="0"/>
        </a:p>
      </dsp:txBody>
      <dsp:txXfrm>
        <a:off x="65967" y="83950"/>
        <a:ext cx="7356898" cy="12194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2.xml"/><Relationship Id="rId7" Type="http://schemas.openxmlformats.org/officeDocument/2006/relationships/tags" Target="../tags/tag6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tags" Target="../tags/tag5.xml"/><Relationship Id="rId11" Type="http://schemas.openxmlformats.org/officeDocument/2006/relationships/image" Target="../media/image4.png"/><Relationship Id="rId5" Type="http://schemas.openxmlformats.org/officeDocument/2006/relationships/tags" Target="../tags/tag4.xml"/><Relationship Id="rId10" Type="http://schemas.openxmlformats.org/officeDocument/2006/relationships/image" Target="../media/image3.png"/><Relationship Id="rId4" Type="http://schemas.openxmlformats.org/officeDocument/2006/relationships/tags" Target="../tags/tag3.xml"/><Relationship Id="rId9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8D57-524E-4CBC-8B49-A25E3DB194E1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FF2DA-F034-47E2-BC81-1A4E35169D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8D57-524E-4CBC-8B49-A25E3DB194E1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FF2DA-F034-47E2-BC81-1A4E35169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8D57-524E-4CBC-8B49-A25E3DB194E1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FF2DA-F034-47E2-BC81-1A4E35169D3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8D57-524E-4CBC-8B49-A25E3DB194E1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FF2DA-F034-47E2-BC81-1A4E35169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8D57-524E-4CBC-8B49-A25E3DB194E1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FF2DA-F034-47E2-BC81-1A4E35169D39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8D57-524E-4CBC-8B49-A25E3DB194E1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FF2DA-F034-47E2-BC81-1A4E35169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8D57-524E-4CBC-8B49-A25E3DB194E1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FF2DA-F034-47E2-BC81-1A4E35169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8D57-524E-4CBC-8B49-A25E3DB194E1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FF2DA-F034-47E2-BC81-1A4E35169D39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8D57-524E-4CBC-8B49-A25E3DB194E1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FF2DA-F034-47E2-BC81-1A4E35169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8D57-524E-4CBC-8B49-A25E3DB194E1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FF2DA-F034-47E2-BC81-1A4E35169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8D57-524E-4CBC-8B49-A25E3DB194E1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4FF2DA-F034-47E2-BC81-1A4E35169D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3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7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/>
            </a:lvl1pPr>
            <a:lvl2pPr marL="32004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/>
            </a:lvl2pPr>
            <a:lvl3pPr marL="64008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/>
            </a:lvl3pPr>
            <a:lvl4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/>
            </a:lvl4pPr>
            <a:lvl5pPr marL="1143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673352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1pPr>
            <a:lvl2pPr marL="32004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2pPr>
            <a:lvl3pPr marL="64008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3pPr>
            <a:lvl4pPr marL="91440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4pPr>
            <a:lvl5pPr marL="114300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300586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1pPr>
            <a:lvl2pPr marL="32004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2pPr>
            <a:lvl3pPr marL="64008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3pPr>
            <a:lvl4pPr marL="91440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4pPr>
            <a:lvl5pPr marL="114300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433837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1pPr>
            <a:lvl2pPr marL="32004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2pPr>
            <a:lvl3pPr marL="64008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3pPr>
            <a:lvl4pPr marL="91440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4pPr>
            <a:lvl5pPr marL="114300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883665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4AF88D57-524E-4CBC-8B49-A25E3DB194E1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254FF2DA-F034-47E2-BC81-1A4E35169D3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26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Povrch krychle                                                                   </a:t>
            </a:r>
            <a:r>
              <a:rPr lang="cs-CZ" b="1" dirty="0"/>
              <a:t>Ročník 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1148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výpočtem povrchu krychle.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výkladu a procvičení povrchu krychle a převodů jednotek obsahu. Pracovní listy lze vyplnit i pomocí funkce pera. Lze je rovněž použít tištěné na papíře. Kde je možnost připojení více myší, lze využít systém </a:t>
            </a:r>
            <a:r>
              <a:rPr lang="cs-CZ" sz="2400" dirty="0" err="1" smtClean="0"/>
              <a:t>Multiple</a:t>
            </a:r>
            <a:r>
              <a:rPr lang="cs-CZ" sz="2400" dirty="0" smtClean="0"/>
              <a:t>-Mouse k soutěži mezi žáky.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3233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Povrch krychle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4217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83486506"/>
              </p:ext>
            </p:extLst>
          </p:nvPr>
        </p:nvGraphicFramePr>
        <p:xfrm>
          <a:off x="755576" y="548680"/>
          <a:ext cx="4104456" cy="864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39475208"/>
              </p:ext>
            </p:extLst>
          </p:nvPr>
        </p:nvGraphicFramePr>
        <p:xfrm>
          <a:off x="2915816" y="4941168"/>
          <a:ext cx="3312368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Krychle 1"/>
          <p:cNvSpPr/>
          <p:nvPr/>
        </p:nvSpPr>
        <p:spPr>
          <a:xfrm>
            <a:off x="7308304" y="692696"/>
            <a:ext cx="1440160" cy="1440000"/>
          </a:xfrm>
          <a:prstGeom prst="cub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75260624"/>
              </p:ext>
            </p:extLst>
          </p:nvPr>
        </p:nvGraphicFramePr>
        <p:xfrm>
          <a:off x="683568" y="1916832"/>
          <a:ext cx="6408712" cy="883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330893209"/>
              </p:ext>
            </p:extLst>
          </p:nvPr>
        </p:nvGraphicFramePr>
        <p:xfrm>
          <a:off x="683568" y="3429000"/>
          <a:ext cx="6480720" cy="936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779912" y="285293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4437112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č</a:t>
            </a:r>
            <a:r>
              <a:rPr lang="cs-CZ" sz="2800" dirty="0" smtClean="0"/>
              <a:t>tverec – a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94454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7" grpId="0">
        <p:bldAsOne/>
      </p:bldGraphic>
      <p:bldGraphic spid="8" grpId="0">
        <p:bldAsOne/>
      </p:bldGraphic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4590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6 . a</a:t>
            </a:r>
            <a:r>
              <a:rPr lang="cs-CZ" sz="2800" baseline="30000" dirty="0" smtClean="0"/>
              <a:t>2</a:t>
            </a:r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330671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6 . 12</a:t>
            </a:r>
            <a:r>
              <a:rPr lang="cs-CZ" sz="2800" baseline="30000" dirty="0" smtClean="0"/>
              <a:t>2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29309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</a:t>
            </a:r>
            <a:r>
              <a:rPr lang="cs-CZ" sz="2800" smtClean="0"/>
              <a:t>= 864 </a:t>
            </a:r>
            <a:r>
              <a:rPr lang="cs-CZ" sz="2800" dirty="0" smtClean="0"/>
              <a:t>mm</a:t>
            </a:r>
            <a:r>
              <a:rPr lang="cs-CZ" sz="2800" baseline="30000" dirty="0" smtClean="0"/>
              <a:t>2</a:t>
            </a:r>
            <a:endParaRPr lang="cs-CZ" sz="2800" dirty="0" smtClean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806827961"/>
              </p:ext>
            </p:extLst>
          </p:nvPr>
        </p:nvGraphicFramePr>
        <p:xfrm>
          <a:off x="683568" y="791126"/>
          <a:ext cx="7560840" cy="1099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1365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0172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(6 + 2) . a</a:t>
            </a:r>
            <a:r>
              <a:rPr lang="cs-CZ" sz="2800" baseline="30000" dirty="0" smtClean="0"/>
              <a:t>2</a:t>
            </a:r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320024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8 . 35</a:t>
            </a:r>
            <a:r>
              <a:rPr lang="cs-CZ" sz="2800" baseline="30000" dirty="0" smtClean="0"/>
              <a:t>2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53805" y="405738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9 800 cm</a:t>
            </a:r>
            <a:r>
              <a:rPr lang="cs-CZ" sz="2800" baseline="30000" dirty="0" smtClean="0"/>
              <a:t>2</a:t>
            </a:r>
            <a:endParaRPr lang="cs-CZ" sz="2800" dirty="0" smtClean="0"/>
          </a:p>
        </p:txBody>
      </p:sp>
      <p:pic>
        <p:nvPicPr>
          <p:cNvPr id="2052" name="Picture 4" descr="C:\Users\mamina\AppData\Local\Microsoft\Windows\Temporary Internet Files\Content.IE5\946NSBO7\MP9004485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30616"/>
            <a:ext cx="2520280" cy="2424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224443942"/>
              </p:ext>
            </p:extLst>
          </p:nvPr>
        </p:nvGraphicFramePr>
        <p:xfrm>
          <a:off x="827584" y="459960"/>
          <a:ext cx="7416824" cy="1384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53804" y="5622631"/>
            <a:ext cx="71025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Budeme potřebovat přibližně 1 m</a:t>
            </a:r>
            <a:r>
              <a:rPr lang="cs-CZ" sz="2800" baseline="30000" dirty="0" smtClean="0"/>
              <a:t>2</a:t>
            </a:r>
            <a:r>
              <a:rPr lang="cs-CZ" sz="2800" dirty="0"/>
              <a:t> </a:t>
            </a:r>
            <a:r>
              <a:rPr lang="cs-CZ" sz="2800" dirty="0" smtClean="0"/>
              <a:t>papíru.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3805" y="471493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1 m</a:t>
            </a:r>
            <a:r>
              <a:rPr lang="cs-CZ" sz="2800" baseline="30000" dirty="0" smtClean="0"/>
              <a:t>2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401365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15202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S = 6 . a</a:t>
            </a:r>
            <a:r>
              <a:rPr lang="cs-CZ" sz="2800" baseline="30000" dirty="0" smtClean="0"/>
              <a:t>2</a:t>
            </a:r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92494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75 = 6 . a</a:t>
            </a:r>
            <a:r>
              <a:rPr lang="cs-CZ" sz="2800" baseline="30000" dirty="0" smtClean="0"/>
              <a:t>2</a:t>
            </a:r>
            <a:endParaRPr lang="cs-CZ" sz="2800" dirty="0" smtClean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861039536"/>
              </p:ext>
            </p:extLst>
          </p:nvPr>
        </p:nvGraphicFramePr>
        <p:xfrm>
          <a:off x="827584" y="764704"/>
          <a:ext cx="7488832" cy="1387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27584" y="393305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a = 3,5 dm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72514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a = 35 cm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4811" y="5589240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Kostka se do police nevejde.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17542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07504" y="692696"/>
            <a:ext cx="8833104" cy="759181"/>
          </a:xfrm>
        </p:spPr>
        <p:txBody>
          <a:bodyPr>
            <a:normAutofit/>
          </a:bodyPr>
          <a:lstStyle/>
          <a:p>
            <a:r>
              <a:rPr lang="cs-CZ" sz="3600" dirty="0"/>
              <a:t>15 </a:t>
            </a:r>
            <a:r>
              <a:rPr lang="cs-CZ" sz="3600" dirty="0" smtClean="0"/>
              <a:t>dm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1 500m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0,15m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0,0015m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11" name="Obrázek 10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35356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85455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228905" y="836712"/>
            <a:ext cx="8833104" cy="759181"/>
          </a:xfrm>
        </p:spPr>
        <p:txBody>
          <a:bodyPr>
            <a:normAutofit/>
          </a:bodyPr>
          <a:lstStyle/>
          <a:p>
            <a:r>
              <a:rPr lang="cs-CZ" sz="3600" dirty="0" smtClean="0"/>
              <a:t>5,6m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560cm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5 600cm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56 000cm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65655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19382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155448" y="692696"/>
            <a:ext cx="8833104" cy="759181"/>
          </a:xfrm>
        </p:spPr>
        <p:txBody>
          <a:bodyPr>
            <a:normAutofit/>
          </a:bodyPr>
          <a:lstStyle/>
          <a:p>
            <a:r>
              <a:rPr lang="cs-CZ" sz="3600" dirty="0" smtClean="0"/>
              <a:t>8,3km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83 000m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830 000m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 </a:t>
            </a:r>
            <a:r>
              <a:rPr lang="cs-CZ" dirty="0"/>
              <a:t>300 </a:t>
            </a:r>
            <a:r>
              <a:rPr lang="cs-CZ" dirty="0" smtClean="0"/>
              <a:t>000m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38116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179512" y="764704"/>
            <a:ext cx="8833104" cy="759181"/>
          </a:xfrm>
        </p:spPr>
        <p:txBody>
          <a:bodyPr>
            <a:normAutofit/>
          </a:bodyPr>
          <a:lstStyle/>
          <a:p>
            <a:r>
              <a:rPr lang="cs-CZ" sz="3600" dirty="0" smtClean="0"/>
              <a:t>9,2cm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>
          <a:xfrm>
            <a:off x="1475656" y="1700808"/>
            <a:ext cx="7388352" cy="1215923"/>
          </a:xfrm>
        </p:spPr>
        <p:txBody>
          <a:bodyPr>
            <a:normAutofit/>
          </a:bodyPr>
          <a:lstStyle/>
          <a:p>
            <a:r>
              <a:rPr lang="cs-CZ" dirty="0" smtClean="0"/>
              <a:t>920mm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0,92mm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0,092mm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017" y="1988840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67323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551637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3"/>
  <p:tag name="CORRECTANSWER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3"/>
  <p:tag name="CHOICESCOUNT" val="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3"/>
  <p:tag name="CHOICESCOUNT" val="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MultipleChoice</Type>
  <ChoicesCount>3</ChoicesCount>
  <Orientation>Left</Orientation>
</Layout>
</file>

<file path=customXml/itemProps1.xml><?xml version="1.0" encoding="utf-8"?>
<ds:datastoreItem xmlns:ds="http://schemas.openxmlformats.org/officeDocument/2006/customXml" ds:itemID="{A0F7FFE1-6140-4778-B9D7-5BBEE2852995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90</TotalTime>
  <Words>278</Words>
  <Application>Microsoft Office PowerPoint</Application>
  <PresentationFormat>Předvádění na obrazovce (4:3)</PresentationFormat>
  <Paragraphs>53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NewsPrint</vt:lpstr>
      <vt:lpstr>Prezentace aplikace PowerPoint</vt:lpstr>
      <vt:lpstr>Prezentace aplikace PowerPoint</vt:lpstr>
      <vt:lpstr>Povrch krychle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Krychle</dc:title>
  <dc:creator>Irena Nešněrová</dc:creator>
  <cp:lastModifiedBy>Irena</cp:lastModifiedBy>
  <cp:revision>12</cp:revision>
  <dcterms:created xsi:type="dcterms:W3CDTF">2013-10-20T08:37:57Z</dcterms:created>
  <dcterms:modified xsi:type="dcterms:W3CDTF">2013-11-27T08:09:21Z</dcterms:modified>
</cp:coreProperties>
</file>