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2"/>
  </p:sldMasterIdLst>
  <p:sldIdLst>
    <p:sldId id="269" r:id="rId3"/>
    <p:sldId id="270" r:id="rId4"/>
    <p:sldId id="256" r:id="rId5"/>
    <p:sldId id="257" r:id="rId6"/>
    <p:sldId id="258" r:id="rId7"/>
    <p:sldId id="262" r:id="rId8"/>
    <p:sldId id="261" r:id="rId9"/>
    <p:sldId id="264" r:id="rId10"/>
    <p:sldId id="265" r:id="rId11"/>
    <p:sldId id="266" r:id="rId12"/>
    <p:sldId id="267" r:id="rId13"/>
    <p:sldId id="268" r:id="rId14"/>
    <p:sldId id="263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93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4_4">
  <dgm:title val=""/>
  <dgm:desc val=""/>
  <dgm:catLst>
    <dgm:cat type="accent4" pri="11400"/>
  </dgm:catLst>
  <dgm:styleLbl name="node0">
    <dgm:fillClrLst meth="cycle">
      <a:schemeClr val="accent4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4">
        <a:shade val="50000"/>
      </a:schemeClr>
      <a:schemeClr val="accent4">
        <a:tint val="55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4">
        <a:shade val="80000"/>
        <a:alpha val="50000"/>
      </a:schemeClr>
      <a:schemeClr val="accent4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55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3B889EF-EC69-4682-B9DA-4BFA657FC7D1}" type="doc">
      <dgm:prSet loTypeId="urn:microsoft.com/office/officeart/2005/8/layout/vList2" loCatId="list" qsTypeId="urn:microsoft.com/office/officeart/2005/8/quickstyle/simple3" qsCatId="simple" csTypeId="urn:microsoft.com/office/officeart/2005/8/colors/colorful5" csCatId="colorful"/>
      <dgm:spPr/>
      <dgm:t>
        <a:bodyPr/>
        <a:lstStyle/>
        <a:p>
          <a:endParaRPr lang="cs-CZ"/>
        </a:p>
      </dgm:t>
    </dgm:pt>
    <dgm:pt modelId="{0BCBCEA6-6554-4491-902C-3E528EC21814}">
      <dgm:prSet/>
      <dgm:spPr/>
      <dgm:t>
        <a:bodyPr/>
        <a:lstStyle/>
        <a:p>
          <a:pPr rtl="0"/>
          <a:r>
            <a:rPr lang="cs-CZ" smtClean="0"/>
            <a:t>V = a</a:t>
          </a:r>
          <a:r>
            <a:rPr lang="cs-CZ" baseline="30000" smtClean="0"/>
            <a:t>3</a:t>
          </a:r>
          <a:endParaRPr lang="cs-CZ"/>
        </a:p>
      </dgm:t>
    </dgm:pt>
    <dgm:pt modelId="{CE5949DB-3C91-4EA7-9E19-B5EFDF065592}" type="parTrans" cxnId="{E34D1C45-7E6B-4144-92DC-3D04EF4DBE77}">
      <dgm:prSet/>
      <dgm:spPr/>
      <dgm:t>
        <a:bodyPr/>
        <a:lstStyle/>
        <a:p>
          <a:endParaRPr lang="cs-CZ"/>
        </a:p>
      </dgm:t>
    </dgm:pt>
    <dgm:pt modelId="{4EF8620A-4A06-4B61-B3F3-36FACB6E80C4}" type="sibTrans" cxnId="{E34D1C45-7E6B-4144-92DC-3D04EF4DBE77}">
      <dgm:prSet/>
      <dgm:spPr/>
      <dgm:t>
        <a:bodyPr/>
        <a:lstStyle/>
        <a:p>
          <a:endParaRPr lang="cs-CZ"/>
        </a:p>
      </dgm:t>
    </dgm:pt>
    <dgm:pt modelId="{AB9205BE-40A1-4824-9678-6121E65244CC}" type="pres">
      <dgm:prSet presAssocID="{C3B889EF-EC69-4682-B9DA-4BFA657FC7D1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703DC35-C31E-468F-95C1-DBCBFF41B981}" type="pres">
      <dgm:prSet presAssocID="{0BCBCEA6-6554-4491-902C-3E528EC21814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34D1C45-7E6B-4144-92DC-3D04EF4DBE77}" srcId="{C3B889EF-EC69-4682-B9DA-4BFA657FC7D1}" destId="{0BCBCEA6-6554-4491-902C-3E528EC21814}" srcOrd="0" destOrd="0" parTransId="{CE5949DB-3C91-4EA7-9E19-B5EFDF065592}" sibTransId="{4EF8620A-4A06-4B61-B3F3-36FACB6E80C4}"/>
    <dgm:cxn modelId="{BEBF9A9E-9AE2-4970-AE44-7D318E0C7CF3}" type="presOf" srcId="{0BCBCEA6-6554-4491-902C-3E528EC21814}" destId="{F703DC35-C31E-468F-95C1-DBCBFF41B981}" srcOrd="0" destOrd="0" presId="urn:microsoft.com/office/officeart/2005/8/layout/vList2"/>
    <dgm:cxn modelId="{9B9C4F23-4810-4DFE-9338-9523B7D05746}" type="presOf" srcId="{C3B889EF-EC69-4682-B9DA-4BFA657FC7D1}" destId="{AB9205BE-40A1-4824-9678-6121E65244CC}" srcOrd="0" destOrd="0" presId="urn:microsoft.com/office/officeart/2005/8/layout/vList2"/>
    <dgm:cxn modelId="{49DA01CC-A24E-45E5-B50F-2BDF0089299A}" type="presParOf" srcId="{AB9205BE-40A1-4824-9678-6121E65244CC}" destId="{F703DC35-C31E-468F-95C1-DBCBFF41B981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AFC0148-F9FD-4439-A9B1-AEAB2C556F68}" type="doc">
      <dgm:prSet loTypeId="urn:microsoft.com/office/officeart/2005/8/layout/vList2" loCatId="list" qsTypeId="urn:microsoft.com/office/officeart/2005/8/quickstyle/simple5" qsCatId="simple" csTypeId="urn:microsoft.com/office/officeart/2005/8/colors/colorful3" csCatId="colorful" phldr="1"/>
      <dgm:spPr/>
      <dgm:t>
        <a:bodyPr/>
        <a:lstStyle/>
        <a:p>
          <a:endParaRPr lang="cs-CZ"/>
        </a:p>
      </dgm:t>
    </dgm:pt>
    <dgm:pt modelId="{A7F437CC-3F36-45F3-8342-890A8D5130DD}">
      <dgm:prSet/>
      <dgm:spPr/>
      <dgm:t>
        <a:bodyPr/>
        <a:lstStyle/>
        <a:p>
          <a:pPr rtl="0"/>
          <a:r>
            <a:rPr lang="cs-CZ" smtClean="0"/>
            <a:t>Objem krychle</a:t>
          </a:r>
          <a:endParaRPr lang="cs-CZ"/>
        </a:p>
      </dgm:t>
    </dgm:pt>
    <dgm:pt modelId="{51F32BAC-CB09-4ED3-BAB5-7989C7083A3C}" type="parTrans" cxnId="{43057FC9-B264-49E0-BC47-D95CE3A9615F}">
      <dgm:prSet/>
      <dgm:spPr/>
      <dgm:t>
        <a:bodyPr/>
        <a:lstStyle/>
        <a:p>
          <a:endParaRPr lang="cs-CZ"/>
        </a:p>
      </dgm:t>
    </dgm:pt>
    <dgm:pt modelId="{219ED9CE-D0D5-4BBD-8B26-9C95E2E14327}" type="sibTrans" cxnId="{43057FC9-B264-49E0-BC47-D95CE3A9615F}">
      <dgm:prSet/>
      <dgm:spPr/>
      <dgm:t>
        <a:bodyPr/>
        <a:lstStyle/>
        <a:p>
          <a:endParaRPr lang="cs-CZ"/>
        </a:p>
      </dgm:t>
    </dgm:pt>
    <dgm:pt modelId="{21F6095A-FAE1-43D1-91D7-C23114A14B90}" type="pres">
      <dgm:prSet presAssocID="{FAFC0148-F9FD-4439-A9B1-AEAB2C556F68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614FA31-FE77-4BE1-AEA2-2CB6BD065761}" type="pres">
      <dgm:prSet presAssocID="{A7F437CC-3F36-45F3-8342-890A8D5130DD}" presName="parentText" presStyleLbl="node1" presStyleIdx="0" presStyleCnt="1" custScaleX="94545" custScaleY="10387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3057FC9-B264-49E0-BC47-D95CE3A9615F}" srcId="{FAFC0148-F9FD-4439-A9B1-AEAB2C556F68}" destId="{A7F437CC-3F36-45F3-8342-890A8D5130DD}" srcOrd="0" destOrd="0" parTransId="{51F32BAC-CB09-4ED3-BAB5-7989C7083A3C}" sibTransId="{219ED9CE-D0D5-4BBD-8B26-9C95E2E14327}"/>
    <dgm:cxn modelId="{B0615522-0614-4DCE-A412-2914D3FE2097}" type="presOf" srcId="{FAFC0148-F9FD-4439-A9B1-AEAB2C556F68}" destId="{21F6095A-FAE1-43D1-91D7-C23114A14B90}" srcOrd="0" destOrd="0" presId="urn:microsoft.com/office/officeart/2005/8/layout/vList2"/>
    <dgm:cxn modelId="{FF8E8A6D-182C-4284-9849-66699437D549}" type="presOf" srcId="{A7F437CC-3F36-45F3-8342-890A8D5130DD}" destId="{3614FA31-FE77-4BE1-AEA2-2CB6BD065761}" srcOrd="0" destOrd="0" presId="urn:microsoft.com/office/officeart/2005/8/layout/vList2"/>
    <dgm:cxn modelId="{A018E0F3-F841-4E0B-9D39-41B47F54D069}" type="presParOf" srcId="{21F6095A-FAE1-43D1-91D7-C23114A14B90}" destId="{3614FA31-FE77-4BE1-AEA2-2CB6BD065761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2203233-7695-45C0-AB68-4232245C25CA}" type="doc">
      <dgm:prSet loTypeId="urn:microsoft.com/office/officeart/2005/8/layout/vList2" loCatId="list" qsTypeId="urn:microsoft.com/office/officeart/2005/8/quickstyle/simple5" qsCatId="simple" csTypeId="urn:microsoft.com/office/officeart/2005/8/colors/accent4_4" csCatId="accent4" phldr="1"/>
      <dgm:spPr/>
      <dgm:t>
        <a:bodyPr/>
        <a:lstStyle/>
        <a:p>
          <a:endParaRPr lang="cs-CZ"/>
        </a:p>
      </dgm:t>
    </dgm:pt>
    <dgm:pt modelId="{B0929ABC-F238-4C26-900F-56546D24D239}">
      <dgm:prSet/>
      <dgm:spPr/>
      <dgm:t>
        <a:bodyPr/>
        <a:lstStyle/>
        <a:p>
          <a:pPr rtl="0"/>
          <a:r>
            <a:rPr lang="cs-CZ" dirty="0" smtClean="0"/>
            <a:t>Urči objem krychle s hranou 56 m.</a:t>
          </a:r>
          <a:endParaRPr lang="cs-CZ" dirty="0"/>
        </a:p>
      </dgm:t>
    </dgm:pt>
    <dgm:pt modelId="{947D7E6E-7E4D-49AD-B6BE-97B5F020EF3F}" type="parTrans" cxnId="{90089840-92C3-48FA-9797-69A85BFB27E8}">
      <dgm:prSet/>
      <dgm:spPr/>
      <dgm:t>
        <a:bodyPr/>
        <a:lstStyle/>
        <a:p>
          <a:endParaRPr lang="cs-CZ"/>
        </a:p>
      </dgm:t>
    </dgm:pt>
    <dgm:pt modelId="{9403669D-0E1B-4A5B-A3EF-4B6C379D49EA}" type="sibTrans" cxnId="{90089840-92C3-48FA-9797-69A85BFB27E8}">
      <dgm:prSet/>
      <dgm:spPr/>
      <dgm:t>
        <a:bodyPr/>
        <a:lstStyle/>
        <a:p>
          <a:endParaRPr lang="cs-CZ"/>
        </a:p>
      </dgm:t>
    </dgm:pt>
    <dgm:pt modelId="{0D39DBB4-77E6-458A-B137-38FCE3CF2292}" type="pres">
      <dgm:prSet presAssocID="{E2203233-7695-45C0-AB68-4232245C25C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419E61D-9DBC-4C91-AEB1-91A5A5BE7807}" type="pres">
      <dgm:prSet presAssocID="{B0929ABC-F238-4C26-900F-56546D24D239}" presName="parentText" presStyleLbl="node1" presStyleIdx="0" presStyleCnt="1" custScaleY="12650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2900A71-CE62-4149-B1B7-CEF8E0105E85}" type="presOf" srcId="{B0929ABC-F238-4C26-900F-56546D24D239}" destId="{F419E61D-9DBC-4C91-AEB1-91A5A5BE7807}" srcOrd="0" destOrd="0" presId="urn:microsoft.com/office/officeart/2005/8/layout/vList2"/>
    <dgm:cxn modelId="{BA95EAAE-15C2-44E3-B8D7-CF53435F7580}" type="presOf" srcId="{E2203233-7695-45C0-AB68-4232245C25CA}" destId="{0D39DBB4-77E6-458A-B137-38FCE3CF2292}" srcOrd="0" destOrd="0" presId="urn:microsoft.com/office/officeart/2005/8/layout/vList2"/>
    <dgm:cxn modelId="{90089840-92C3-48FA-9797-69A85BFB27E8}" srcId="{E2203233-7695-45C0-AB68-4232245C25CA}" destId="{B0929ABC-F238-4C26-900F-56546D24D239}" srcOrd="0" destOrd="0" parTransId="{947D7E6E-7E4D-49AD-B6BE-97B5F020EF3F}" sibTransId="{9403669D-0E1B-4A5B-A3EF-4B6C379D49EA}"/>
    <dgm:cxn modelId="{A4A8F093-78F5-4EBE-9E13-9EA81623FCB2}" type="presParOf" srcId="{0D39DBB4-77E6-458A-B137-38FCE3CF2292}" destId="{F419E61D-9DBC-4C91-AEB1-91A5A5BE7807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0913850-8E31-4303-9CC6-3EAC79CC6F8D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D8FC063-08E3-4251-A62B-BAA341B0C898}">
      <dgm:prSet/>
      <dgm:spPr/>
      <dgm:t>
        <a:bodyPr/>
        <a:lstStyle/>
        <a:p>
          <a:pPr rtl="0"/>
          <a:r>
            <a:rPr lang="cs-CZ" dirty="0" smtClean="0"/>
            <a:t>Kolik hektolitrů benzínu se vejde do nádrže tvaru krychle s hranou 6 m.</a:t>
          </a:r>
          <a:endParaRPr lang="cs-CZ" dirty="0"/>
        </a:p>
      </dgm:t>
    </dgm:pt>
    <dgm:pt modelId="{B7DE02AE-6144-4F5A-B6FC-810E89D8AF68}" type="parTrans" cxnId="{63462AEE-0379-4CCB-AF6B-1454724F9484}">
      <dgm:prSet/>
      <dgm:spPr/>
      <dgm:t>
        <a:bodyPr/>
        <a:lstStyle/>
        <a:p>
          <a:endParaRPr lang="cs-CZ"/>
        </a:p>
      </dgm:t>
    </dgm:pt>
    <dgm:pt modelId="{4C3484A4-9606-4F73-96BF-649175F3A186}" type="sibTrans" cxnId="{63462AEE-0379-4CCB-AF6B-1454724F9484}">
      <dgm:prSet/>
      <dgm:spPr/>
      <dgm:t>
        <a:bodyPr/>
        <a:lstStyle/>
        <a:p>
          <a:endParaRPr lang="cs-CZ"/>
        </a:p>
      </dgm:t>
    </dgm:pt>
    <dgm:pt modelId="{5BD53A4D-0A3D-479D-9985-C2FE5528830A}" type="pres">
      <dgm:prSet presAssocID="{90913850-8E31-4303-9CC6-3EAC79CC6F8D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FC61B9E-2BC8-40AE-B5C4-148CB2561485}" type="pres">
      <dgm:prSet presAssocID="{ED8FC063-08E3-4251-A62B-BAA341B0C898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3462AEE-0379-4CCB-AF6B-1454724F9484}" srcId="{90913850-8E31-4303-9CC6-3EAC79CC6F8D}" destId="{ED8FC063-08E3-4251-A62B-BAA341B0C898}" srcOrd="0" destOrd="0" parTransId="{B7DE02AE-6144-4F5A-B6FC-810E89D8AF68}" sibTransId="{4C3484A4-9606-4F73-96BF-649175F3A186}"/>
    <dgm:cxn modelId="{73023561-05FE-426B-B5A1-919ADAC7DB91}" type="presOf" srcId="{90913850-8E31-4303-9CC6-3EAC79CC6F8D}" destId="{5BD53A4D-0A3D-479D-9985-C2FE5528830A}" srcOrd="0" destOrd="0" presId="urn:microsoft.com/office/officeart/2005/8/layout/vList2"/>
    <dgm:cxn modelId="{5F06B244-799F-4B54-BACC-7656BFF64D5A}" type="presOf" srcId="{ED8FC063-08E3-4251-A62B-BAA341B0C898}" destId="{0FC61B9E-2BC8-40AE-B5C4-148CB2561485}" srcOrd="0" destOrd="0" presId="urn:microsoft.com/office/officeart/2005/8/layout/vList2"/>
    <dgm:cxn modelId="{9ABB4526-5063-484B-B0E9-FED99A4BDB52}" type="presParOf" srcId="{5BD53A4D-0A3D-479D-9985-C2FE5528830A}" destId="{0FC61B9E-2BC8-40AE-B5C4-148CB2561485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641EBDC-47E5-45C7-8B3A-068454C2AB9D}" type="doc">
      <dgm:prSet loTypeId="urn:microsoft.com/office/officeart/2005/8/layout/vList2" loCatId="list" qsTypeId="urn:microsoft.com/office/officeart/2005/8/quickstyle/simple3" qsCatId="simple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0AC17D6F-8D4E-4FB0-89AC-E85D4CAEA788}">
      <dgm:prSet/>
      <dgm:spPr/>
      <dgm:t>
        <a:bodyPr/>
        <a:lstStyle/>
        <a:p>
          <a:pPr rtl="0"/>
          <a:r>
            <a:rPr lang="cs-CZ" smtClean="0"/>
            <a:t>Kubus pro děti obsahuje 12 kostek o hraně  5cm. Kolik dřeva spotřebuje výrobce na 50 kusů?</a:t>
          </a:r>
          <a:endParaRPr lang="cs-CZ"/>
        </a:p>
      </dgm:t>
    </dgm:pt>
    <dgm:pt modelId="{CF512408-AA27-4B84-9F91-1A03ADF33EA3}" type="parTrans" cxnId="{9CD2502D-7ECA-4813-A9F4-25806401A387}">
      <dgm:prSet/>
      <dgm:spPr/>
      <dgm:t>
        <a:bodyPr/>
        <a:lstStyle/>
        <a:p>
          <a:endParaRPr lang="cs-CZ"/>
        </a:p>
      </dgm:t>
    </dgm:pt>
    <dgm:pt modelId="{1A08B802-B9FD-48DA-955F-4720326CB71E}" type="sibTrans" cxnId="{9CD2502D-7ECA-4813-A9F4-25806401A387}">
      <dgm:prSet/>
      <dgm:spPr/>
      <dgm:t>
        <a:bodyPr/>
        <a:lstStyle/>
        <a:p>
          <a:endParaRPr lang="cs-CZ"/>
        </a:p>
      </dgm:t>
    </dgm:pt>
    <dgm:pt modelId="{8DF88856-06C5-4C4F-8ED5-A9A2DC393563}" type="pres">
      <dgm:prSet presAssocID="{C641EBDC-47E5-45C7-8B3A-068454C2AB9D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C11556A-E8EB-466A-902F-64BCF071440D}" type="pres">
      <dgm:prSet presAssocID="{0AC17D6F-8D4E-4FB0-89AC-E85D4CAEA788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77ECC08-F30D-4CE0-9F33-83F5162A322E}" type="presOf" srcId="{0AC17D6F-8D4E-4FB0-89AC-E85D4CAEA788}" destId="{DC11556A-E8EB-466A-902F-64BCF071440D}" srcOrd="0" destOrd="0" presId="urn:microsoft.com/office/officeart/2005/8/layout/vList2"/>
    <dgm:cxn modelId="{9CD2502D-7ECA-4813-A9F4-25806401A387}" srcId="{C641EBDC-47E5-45C7-8B3A-068454C2AB9D}" destId="{0AC17D6F-8D4E-4FB0-89AC-E85D4CAEA788}" srcOrd="0" destOrd="0" parTransId="{CF512408-AA27-4B84-9F91-1A03ADF33EA3}" sibTransId="{1A08B802-B9FD-48DA-955F-4720326CB71E}"/>
    <dgm:cxn modelId="{EA1B4150-DC93-4DDD-B342-01DEF3C8713A}" type="presOf" srcId="{C641EBDC-47E5-45C7-8B3A-068454C2AB9D}" destId="{8DF88856-06C5-4C4F-8ED5-A9A2DC393563}" srcOrd="0" destOrd="0" presId="urn:microsoft.com/office/officeart/2005/8/layout/vList2"/>
    <dgm:cxn modelId="{62B3DD9E-BACA-4EF4-8EC2-212CAE8C4A0F}" type="presParOf" srcId="{8DF88856-06C5-4C4F-8ED5-A9A2DC393563}" destId="{DC11556A-E8EB-466A-902F-64BCF071440D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703DC35-C31E-468F-95C1-DBCBFF41B981}">
      <dsp:nvSpPr>
        <dsp:cNvPr id="0" name=""/>
        <dsp:cNvSpPr/>
      </dsp:nvSpPr>
      <dsp:spPr>
        <a:xfrm>
          <a:off x="0" y="4571"/>
          <a:ext cx="3168351" cy="128700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45000"/>
                <a:satMod val="200000"/>
              </a:schemeClr>
            </a:gs>
            <a:gs pos="30000">
              <a:schemeClr val="accent5">
                <a:hueOff val="0"/>
                <a:satOff val="0"/>
                <a:lumOff val="0"/>
                <a:alphaOff val="0"/>
                <a:tint val="61000"/>
                <a:satMod val="200000"/>
              </a:schemeClr>
            </a:gs>
            <a:gs pos="45000">
              <a:schemeClr val="accent5">
                <a:hueOff val="0"/>
                <a:satOff val="0"/>
                <a:lumOff val="0"/>
                <a:alphaOff val="0"/>
                <a:tint val="66000"/>
                <a:satMod val="200000"/>
              </a:schemeClr>
            </a:gs>
            <a:gs pos="55000">
              <a:schemeClr val="accent5">
                <a:hueOff val="0"/>
                <a:satOff val="0"/>
                <a:lumOff val="0"/>
                <a:alphaOff val="0"/>
                <a:tint val="66000"/>
                <a:satMod val="200000"/>
              </a:schemeClr>
            </a:gs>
            <a:gs pos="73000">
              <a:schemeClr val="accent5">
                <a:hueOff val="0"/>
                <a:satOff val="0"/>
                <a:lumOff val="0"/>
                <a:alphaOff val="0"/>
                <a:tint val="61000"/>
                <a:satMod val="2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45000"/>
                <a:satMod val="200000"/>
              </a:schemeClr>
            </a:gs>
          </a:gsLst>
          <a:lin ang="950000" scaled="1"/>
        </a:gradFill>
        <a:ln>
          <a:noFill/>
        </a:ln>
        <a:effectLst>
          <a:outerShdw blurRad="38100" dist="254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09550" tIns="209550" rIns="209550" bIns="209550" numCol="1" spcCol="1270" anchor="ctr" anchorCtr="0">
          <a:noAutofit/>
        </a:bodyPr>
        <a:lstStyle/>
        <a:p>
          <a:pPr lvl="0" algn="l" defTabSz="2444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500" kern="1200" smtClean="0"/>
            <a:t>V = a</a:t>
          </a:r>
          <a:r>
            <a:rPr lang="cs-CZ" sz="5500" kern="1200" baseline="30000" smtClean="0"/>
            <a:t>3</a:t>
          </a:r>
          <a:endParaRPr lang="cs-CZ" sz="5500" kern="1200"/>
        </a:p>
      </dsp:txBody>
      <dsp:txXfrm>
        <a:off x="62826" y="67397"/>
        <a:ext cx="3042699" cy="116134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614FA31-FE77-4BE1-AEA2-2CB6BD065761}">
      <dsp:nvSpPr>
        <dsp:cNvPr id="0" name=""/>
        <dsp:cNvSpPr/>
      </dsp:nvSpPr>
      <dsp:spPr>
        <a:xfrm>
          <a:off x="119805" y="4838"/>
          <a:ext cx="4152877" cy="114245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63000"/>
              </a:schemeClr>
            </a:gs>
            <a:gs pos="30000">
              <a:schemeClr val="accent3">
                <a:hueOff val="0"/>
                <a:satOff val="0"/>
                <a:lumOff val="0"/>
                <a:alphaOff val="0"/>
                <a:shade val="90000"/>
                <a:satMod val="110000"/>
              </a:schemeClr>
            </a:gs>
            <a:gs pos="45000">
              <a:schemeClr val="accent3">
                <a:hueOff val="0"/>
                <a:satOff val="0"/>
                <a:lumOff val="0"/>
                <a:alphaOff val="0"/>
                <a:shade val="100000"/>
                <a:satMod val="118000"/>
              </a:schemeClr>
            </a:gs>
            <a:gs pos="55000">
              <a:schemeClr val="accent3">
                <a:hueOff val="0"/>
                <a:satOff val="0"/>
                <a:lumOff val="0"/>
                <a:alphaOff val="0"/>
                <a:shade val="100000"/>
                <a:satMod val="118000"/>
              </a:schemeClr>
            </a:gs>
            <a:gs pos="73000">
              <a:schemeClr val="accent3">
                <a:hueOff val="0"/>
                <a:satOff val="0"/>
                <a:lumOff val="0"/>
                <a:alphaOff val="0"/>
                <a:shade val="90000"/>
                <a:satMod val="11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63000"/>
              </a:schemeClr>
            </a:gs>
          </a:gsLst>
          <a:lin ang="950000" scaled="1"/>
        </a:gradFill>
        <a:ln>
          <a:noFill/>
        </a:ln>
        <a:effectLst>
          <a:outerShdw blurRad="50800" dist="38100" dir="5400000" rotWithShape="0">
            <a:srgbClr val="000000">
              <a:alpha val="58000"/>
            </a:srgbClr>
          </a:outerShdw>
        </a:effectLst>
        <a:scene3d>
          <a:camera prst="orthographicFront">
            <a:rot lat="0" lon="0" rev="0"/>
          </a:camera>
          <a:lightRig rig="flat" dir="t"/>
        </a:scene3d>
        <a:sp3d contourW="15875">
          <a:bevelT w="95250" h="127000"/>
          <a:contourClr>
            <a:schemeClr val="accent3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lvl="0" algn="l" defTabSz="20891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700" kern="1200" smtClean="0"/>
            <a:t>Objem krychle</a:t>
          </a:r>
          <a:endParaRPr lang="cs-CZ" sz="4700" kern="1200"/>
        </a:p>
      </dsp:txBody>
      <dsp:txXfrm>
        <a:off x="175575" y="60608"/>
        <a:ext cx="4041337" cy="103091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419E61D-9DBC-4C91-AEB1-91A5A5BE7807}">
      <dsp:nvSpPr>
        <dsp:cNvPr id="0" name=""/>
        <dsp:cNvSpPr/>
      </dsp:nvSpPr>
      <dsp:spPr>
        <a:xfrm>
          <a:off x="0" y="14800"/>
          <a:ext cx="8208912" cy="1213698"/>
        </a:xfrm>
        <a:prstGeom prst="roundRect">
          <a:avLst/>
        </a:prstGeom>
        <a:gradFill rotWithShape="0">
          <a:gsLst>
            <a:gs pos="0">
              <a:schemeClr val="accent4">
                <a:shade val="50000"/>
                <a:hueOff val="0"/>
                <a:satOff val="0"/>
                <a:lumOff val="0"/>
                <a:alphaOff val="0"/>
                <a:shade val="63000"/>
              </a:schemeClr>
            </a:gs>
            <a:gs pos="30000">
              <a:schemeClr val="accent4">
                <a:shade val="50000"/>
                <a:hueOff val="0"/>
                <a:satOff val="0"/>
                <a:lumOff val="0"/>
                <a:alphaOff val="0"/>
                <a:shade val="90000"/>
                <a:satMod val="110000"/>
              </a:schemeClr>
            </a:gs>
            <a:gs pos="45000">
              <a:schemeClr val="accent4">
                <a:shade val="50000"/>
                <a:hueOff val="0"/>
                <a:satOff val="0"/>
                <a:lumOff val="0"/>
                <a:alphaOff val="0"/>
                <a:shade val="100000"/>
                <a:satMod val="118000"/>
              </a:schemeClr>
            </a:gs>
            <a:gs pos="55000">
              <a:schemeClr val="accent4">
                <a:shade val="50000"/>
                <a:hueOff val="0"/>
                <a:satOff val="0"/>
                <a:lumOff val="0"/>
                <a:alphaOff val="0"/>
                <a:shade val="100000"/>
                <a:satMod val="118000"/>
              </a:schemeClr>
            </a:gs>
            <a:gs pos="73000">
              <a:schemeClr val="accent4">
                <a:shade val="50000"/>
                <a:hueOff val="0"/>
                <a:satOff val="0"/>
                <a:lumOff val="0"/>
                <a:alphaOff val="0"/>
                <a:shade val="90000"/>
                <a:satMod val="110000"/>
              </a:schemeClr>
            </a:gs>
            <a:gs pos="100000">
              <a:schemeClr val="accent4">
                <a:shade val="50000"/>
                <a:hueOff val="0"/>
                <a:satOff val="0"/>
                <a:lumOff val="0"/>
                <a:alphaOff val="0"/>
                <a:shade val="63000"/>
              </a:schemeClr>
            </a:gs>
          </a:gsLst>
          <a:lin ang="950000" scaled="1"/>
        </a:gradFill>
        <a:ln>
          <a:noFill/>
        </a:ln>
        <a:effectLst>
          <a:outerShdw blurRad="50800" dist="38100" dir="5400000" rotWithShape="0">
            <a:srgbClr val="000000">
              <a:alpha val="58000"/>
            </a:srgbClr>
          </a:outerShdw>
        </a:effectLst>
        <a:scene3d>
          <a:camera prst="orthographicFront">
            <a:rot lat="0" lon="0" rev="0"/>
          </a:camera>
          <a:lightRig rig="flat" dir="t"/>
        </a:scene3d>
        <a:sp3d contourW="15875">
          <a:bevelT w="95250" h="127000"/>
          <a:contourClr>
            <a:schemeClr val="accent4">
              <a:shade val="50000"/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lvl="0" algn="l" defTabSz="18224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smtClean="0"/>
            <a:t>Urči objem krychle s hranou 56 m.</a:t>
          </a:r>
          <a:endParaRPr lang="cs-CZ" sz="4100" kern="1200" dirty="0"/>
        </a:p>
      </dsp:txBody>
      <dsp:txXfrm>
        <a:off x="59248" y="74048"/>
        <a:ext cx="8090416" cy="109520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C61B9E-2BC8-40AE-B5C4-148CB2561485}">
      <dsp:nvSpPr>
        <dsp:cNvPr id="0" name=""/>
        <dsp:cNvSpPr/>
      </dsp:nvSpPr>
      <dsp:spPr>
        <a:xfrm>
          <a:off x="0" y="582"/>
          <a:ext cx="8136904" cy="158300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lvl="0" algn="l" defTabSz="18224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smtClean="0"/>
            <a:t>Kolik hektolitrů benzínu se vejde do nádrže tvaru krychle s hranou 6 m.</a:t>
          </a:r>
          <a:endParaRPr lang="cs-CZ" sz="4100" kern="1200" dirty="0"/>
        </a:p>
      </dsp:txBody>
      <dsp:txXfrm>
        <a:off x="77276" y="77858"/>
        <a:ext cx="7982352" cy="142845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11556A-E8EB-466A-902F-64BCF071440D}">
      <dsp:nvSpPr>
        <dsp:cNvPr id="0" name=""/>
        <dsp:cNvSpPr/>
      </dsp:nvSpPr>
      <dsp:spPr>
        <a:xfrm>
          <a:off x="0" y="61224"/>
          <a:ext cx="7776864" cy="111969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45000"/>
                <a:satMod val="20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61000"/>
                <a:satMod val="200000"/>
              </a:schemeClr>
            </a:gs>
            <a:gs pos="45000">
              <a:schemeClr val="accent1">
                <a:hueOff val="0"/>
                <a:satOff val="0"/>
                <a:lumOff val="0"/>
                <a:alphaOff val="0"/>
                <a:tint val="66000"/>
                <a:satMod val="200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tint val="66000"/>
                <a:satMod val="200000"/>
              </a:schemeClr>
            </a:gs>
            <a:gs pos="73000">
              <a:schemeClr val="accent1">
                <a:hueOff val="0"/>
                <a:satOff val="0"/>
                <a:lumOff val="0"/>
                <a:alphaOff val="0"/>
                <a:tint val="61000"/>
                <a:satMod val="2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5000"/>
                <a:satMod val="200000"/>
              </a:schemeClr>
            </a:gs>
          </a:gsLst>
          <a:lin ang="950000" scaled="1"/>
        </a:gradFill>
        <a:ln>
          <a:noFill/>
        </a:ln>
        <a:effectLst>
          <a:outerShdw blurRad="38100" dist="254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l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smtClean="0"/>
            <a:t>Kubus pro děti obsahuje 12 kostek o hraně  5cm. Kolik dřeva spotřebuje výrobce na 50 kusů?</a:t>
          </a:r>
          <a:endParaRPr lang="cs-CZ" sz="2900" kern="1200"/>
        </a:p>
      </dsp:txBody>
      <dsp:txXfrm>
        <a:off x="54659" y="115883"/>
        <a:ext cx="7667546" cy="101037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8" Type="http://schemas.openxmlformats.org/officeDocument/2006/relationships/slideMaster" Target="../slideMasters/slideMaster1.xml"/><Relationship Id="rId3" Type="http://schemas.openxmlformats.org/officeDocument/2006/relationships/tags" Target="../tags/tag2.xml"/><Relationship Id="rId7" Type="http://schemas.openxmlformats.org/officeDocument/2006/relationships/tags" Target="../tags/tag6.xml"/><Relationship Id="rId2" Type="http://schemas.openxmlformats.org/officeDocument/2006/relationships/tags" Target="../tags/tag1.xml"/><Relationship Id="rId1" Type="http://schemas.openxmlformats.org/officeDocument/2006/relationships/customXml" Target="../../customXml/item1.xml"/><Relationship Id="rId6" Type="http://schemas.openxmlformats.org/officeDocument/2006/relationships/tags" Target="../tags/tag5.xml"/><Relationship Id="rId11" Type="http://schemas.openxmlformats.org/officeDocument/2006/relationships/image" Target="../media/image4.png"/><Relationship Id="rId5" Type="http://schemas.openxmlformats.org/officeDocument/2006/relationships/tags" Target="../tags/tag4.xml"/><Relationship Id="rId10" Type="http://schemas.openxmlformats.org/officeDocument/2006/relationships/image" Target="../media/image3.png"/><Relationship Id="rId4" Type="http://schemas.openxmlformats.org/officeDocument/2006/relationships/tags" Target="../tags/tag3.xml"/><Relationship Id="rId9" Type="http://schemas.openxmlformats.org/officeDocument/2006/relationships/image" Target="../media/image2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4000">
                <a:schemeClr val="accent1">
                  <a:lumMod val="60000"/>
                  <a:lumOff val="40000"/>
                </a:schemeClr>
              </a:gs>
              <a:gs pos="83000">
                <a:schemeClr val="accent1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b="1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41000">
                <a:schemeClr val="accent1">
                  <a:alpha val="0"/>
                </a:schemeClr>
              </a:gs>
              <a:gs pos="57000">
                <a:schemeClr val="accent1">
                  <a:lumMod val="40000"/>
                  <a:lumOff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6000000" scaled="0"/>
          </a:gra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b="1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0" y="5545932"/>
            <a:ext cx="9146383" cy="1314449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33337 h 1214437"/>
              <a:gd name="connsiteX1" fmla="*/ 6305550 w 9134475"/>
              <a:gd name="connsiteY1" fmla="*/ 1100137 h 1214437"/>
              <a:gd name="connsiteX2" fmla="*/ 9044270 w 9134475"/>
              <a:gd name="connsiteY2" fmla="*/ 0 h 1214437"/>
              <a:gd name="connsiteX3" fmla="*/ 9134475 w 9134475"/>
              <a:gd name="connsiteY3" fmla="*/ 1214437 h 1214437"/>
              <a:gd name="connsiteX4" fmla="*/ 0 w 9134475"/>
              <a:gd name="connsiteY4" fmla="*/ 1214437 h 1214437"/>
              <a:gd name="connsiteX5" fmla="*/ 0 w 9134475"/>
              <a:gd name="connsiteY5" fmla="*/ 33337 h 1214437"/>
              <a:gd name="connsiteX0" fmla="*/ 0 w 9134475"/>
              <a:gd name="connsiteY0" fmla="*/ 130968 h 1312068"/>
              <a:gd name="connsiteX1" fmla="*/ 6305550 w 9134475"/>
              <a:gd name="connsiteY1" fmla="*/ 1197768 h 1312068"/>
              <a:gd name="connsiteX2" fmla="*/ 9113111 w 9134475"/>
              <a:gd name="connsiteY2" fmla="*/ 0 h 1312068"/>
              <a:gd name="connsiteX3" fmla="*/ 9134475 w 9134475"/>
              <a:gd name="connsiteY3" fmla="*/ 1312068 h 1312068"/>
              <a:gd name="connsiteX4" fmla="*/ 0 w 9134475"/>
              <a:gd name="connsiteY4" fmla="*/ 1312068 h 1312068"/>
              <a:gd name="connsiteX5" fmla="*/ 0 w 9134475"/>
              <a:gd name="connsiteY5" fmla="*/ 130968 h 1312068"/>
              <a:gd name="connsiteX0" fmla="*/ 0 w 9113111"/>
              <a:gd name="connsiteY0" fmla="*/ 130968 h 1312068"/>
              <a:gd name="connsiteX1" fmla="*/ 6305550 w 9113111"/>
              <a:gd name="connsiteY1" fmla="*/ 1197768 h 1312068"/>
              <a:gd name="connsiteX2" fmla="*/ 9113111 w 9113111"/>
              <a:gd name="connsiteY2" fmla="*/ 0 h 1312068"/>
              <a:gd name="connsiteX3" fmla="*/ 8958813 w 9113111"/>
              <a:gd name="connsiteY3" fmla="*/ 1009649 h 1312068"/>
              <a:gd name="connsiteX4" fmla="*/ 0 w 9113111"/>
              <a:gd name="connsiteY4" fmla="*/ 1312068 h 1312068"/>
              <a:gd name="connsiteX5" fmla="*/ 0 w 9113111"/>
              <a:gd name="connsiteY5" fmla="*/ 130968 h 1312068"/>
              <a:gd name="connsiteX0" fmla="*/ 0 w 9117860"/>
              <a:gd name="connsiteY0" fmla="*/ 130968 h 1314449"/>
              <a:gd name="connsiteX1" fmla="*/ 6305550 w 9117860"/>
              <a:gd name="connsiteY1" fmla="*/ 1197768 h 1314449"/>
              <a:gd name="connsiteX2" fmla="*/ 9113111 w 9117860"/>
              <a:gd name="connsiteY2" fmla="*/ 0 h 1314449"/>
              <a:gd name="connsiteX3" fmla="*/ 9117860 w 9117860"/>
              <a:gd name="connsiteY3" fmla="*/ 1314449 h 1314449"/>
              <a:gd name="connsiteX4" fmla="*/ 0 w 9117860"/>
              <a:gd name="connsiteY4" fmla="*/ 1312068 h 1314449"/>
              <a:gd name="connsiteX5" fmla="*/ 0 w 9117860"/>
              <a:gd name="connsiteY5" fmla="*/ 130968 h 1314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17860" h="1314449">
                <a:moveTo>
                  <a:pt x="0" y="130968"/>
                </a:moveTo>
                <a:lnTo>
                  <a:pt x="6305550" y="1197768"/>
                </a:lnTo>
                <a:lnTo>
                  <a:pt x="9113111" y="0"/>
                </a:lnTo>
                <a:lnTo>
                  <a:pt x="9117860" y="1314449"/>
                </a:lnTo>
                <a:lnTo>
                  <a:pt x="0" y="1312068"/>
                </a:lnTo>
                <a:lnTo>
                  <a:pt x="0" y="130968"/>
                </a:lnTo>
                <a:close/>
              </a:path>
            </a:pathLst>
          </a:custGeom>
          <a:gradFill>
            <a:gsLst>
              <a:gs pos="0">
                <a:schemeClr val="accent3">
                  <a:lumMod val="40000"/>
                  <a:lumOff val="60000"/>
                </a:schemeClr>
              </a:gs>
              <a:gs pos="50000">
                <a:schemeClr val="accent3"/>
              </a:gs>
              <a:gs pos="100000">
                <a:schemeClr val="accent3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US" b="1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0" y="1676400"/>
            <a:ext cx="3886200" cy="1524000"/>
          </a:xfrm>
        </p:spPr>
        <p:txBody>
          <a:bodyPr anchor="b" anchorCtr="0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0" y="3203574"/>
            <a:ext cx="3886200" cy="1825625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5262465"/>
            <a:ext cx="9144000" cy="746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30" y="5502670"/>
            <a:ext cx="9144066" cy="1271150"/>
          </a:xfrm>
          <a:custGeom>
            <a:avLst/>
            <a:gdLst>
              <a:gd name="connsiteX0" fmla="*/ 9331 w 9144000"/>
              <a:gd name="connsiteY0" fmla="*/ 111968 h 1278294"/>
              <a:gd name="connsiteX1" fmla="*/ 6288833 w 9144000"/>
              <a:gd name="connsiteY1" fmla="*/ 1194319 h 1278294"/>
              <a:gd name="connsiteX2" fmla="*/ 9144000 w 9144000"/>
              <a:gd name="connsiteY2" fmla="*/ 0 h 1278294"/>
              <a:gd name="connsiteX3" fmla="*/ 9144000 w 9144000"/>
              <a:gd name="connsiteY3" fmla="*/ 83976 h 1278294"/>
              <a:gd name="connsiteX4" fmla="*/ 6279502 w 9144000"/>
              <a:gd name="connsiteY4" fmla="*/ 1278294 h 1278294"/>
              <a:gd name="connsiteX5" fmla="*/ 0 w 9144000"/>
              <a:gd name="connsiteY5" fmla="*/ 195943 h 1278294"/>
              <a:gd name="connsiteX6" fmla="*/ 9331 w 9144000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71644 w 9134669"/>
              <a:gd name="connsiteY5" fmla="*/ 388824 h 1278294"/>
              <a:gd name="connsiteX6" fmla="*/ 0 w 9134669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94 w 9134669"/>
              <a:gd name="connsiteY5" fmla="*/ 195943 h 1278294"/>
              <a:gd name="connsiteX6" fmla="*/ 0 w 9134669"/>
              <a:gd name="connsiteY6" fmla="*/ 111968 h 1278294"/>
              <a:gd name="connsiteX0" fmla="*/ 49877 w 9134540"/>
              <a:gd name="connsiteY0" fmla="*/ 42912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49877 w 9134540"/>
              <a:gd name="connsiteY6" fmla="*/ 42912 h 1278294"/>
              <a:gd name="connsiteX0" fmla="*/ 2252 w 9134540"/>
              <a:gd name="connsiteY0" fmla="*/ 116731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279373 w 9134540"/>
              <a:gd name="connsiteY1" fmla="*/ 1234801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307948 w 9134540"/>
              <a:gd name="connsiteY1" fmla="*/ 1189558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28287"/>
              <a:gd name="connsiteX1" fmla="*/ 6307948 w 9134540"/>
              <a:gd name="connsiteY1" fmla="*/ 1189558 h 1228287"/>
              <a:gd name="connsiteX2" fmla="*/ 9134540 w 9134540"/>
              <a:gd name="connsiteY2" fmla="*/ 0 h 1228287"/>
              <a:gd name="connsiteX3" fmla="*/ 9134540 w 9134540"/>
              <a:gd name="connsiteY3" fmla="*/ 83976 h 1228287"/>
              <a:gd name="connsiteX4" fmla="*/ 6270042 w 9134540"/>
              <a:gd name="connsiteY4" fmla="*/ 1228287 h 1228287"/>
              <a:gd name="connsiteX5" fmla="*/ 65 w 9134540"/>
              <a:gd name="connsiteY5" fmla="*/ 195943 h 1228287"/>
              <a:gd name="connsiteX6" fmla="*/ 2252 w 9134540"/>
              <a:gd name="connsiteY6" fmla="*/ 116731 h 1228287"/>
              <a:gd name="connsiteX0" fmla="*/ 2252 w 9134540"/>
              <a:gd name="connsiteY0" fmla="*/ 116731 h 1266387"/>
              <a:gd name="connsiteX1" fmla="*/ 6307948 w 9134540"/>
              <a:gd name="connsiteY1" fmla="*/ 1189558 h 1266387"/>
              <a:gd name="connsiteX2" fmla="*/ 9134540 w 9134540"/>
              <a:gd name="connsiteY2" fmla="*/ 0 h 1266387"/>
              <a:gd name="connsiteX3" fmla="*/ 9134540 w 9134540"/>
              <a:gd name="connsiteY3" fmla="*/ 83976 h 1266387"/>
              <a:gd name="connsiteX4" fmla="*/ 6315286 w 9134540"/>
              <a:gd name="connsiteY4" fmla="*/ 1266387 h 1266387"/>
              <a:gd name="connsiteX5" fmla="*/ 65 w 9134540"/>
              <a:gd name="connsiteY5" fmla="*/ 195943 h 1266387"/>
              <a:gd name="connsiteX6" fmla="*/ 2252 w 9134540"/>
              <a:gd name="connsiteY6" fmla="*/ 116731 h 1266387"/>
              <a:gd name="connsiteX0" fmla="*/ 2252 w 9134540"/>
              <a:gd name="connsiteY0" fmla="*/ 152450 h 1302106"/>
              <a:gd name="connsiteX1" fmla="*/ 6307948 w 9134540"/>
              <a:gd name="connsiteY1" fmla="*/ 1225277 h 1302106"/>
              <a:gd name="connsiteX2" fmla="*/ 8932134 w 9134540"/>
              <a:gd name="connsiteY2" fmla="*/ 0 h 1302106"/>
              <a:gd name="connsiteX3" fmla="*/ 9134540 w 9134540"/>
              <a:gd name="connsiteY3" fmla="*/ 119695 h 1302106"/>
              <a:gd name="connsiteX4" fmla="*/ 6315286 w 9134540"/>
              <a:gd name="connsiteY4" fmla="*/ 1302106 h 1302106"/>
              <a:gd name="connsiteX5" fmla="*/ 65 w 9134540"/>
              <a:gd name="connsiteY5" fmla="*/ 231662 h 1302106"/>
              <a:gd name="connsiteX6" fmla="*/ 2252 w 9134540"/>
              <a:gd name="connsiteY6" fmla="*/ 152450 h 1302106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34540 w 9144066"/>
              <a:gd name="connsiteY3" fmla="*/ 88739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051196 w 9144066"/>
              <a:gd name="connsiteY3" fmla="*/ 236376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41683 w 9144066"/>
              <a:gd name="connsiteY3" fmla="*/ 79214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44066" h="1271150">
                <a:moveTo>
                  <a:pt x="2252" y="121494"/>
                </a:moveTo>
                <a:lnTo>
                  <a:pt x="6307948" y="1194321"/>
                </a:lnTo>
                <a:lnTo>
                  <a:pt x="9144066" y="0"/>
                </a:lnTo>
                <a:cubicBezTo>
                  <a:pt x="9143272" y="26405"/>
                  <a:pt x="9142477" y="52809"/>
                  <a:pt x="9141683" y="79214"/>
                </a:cubicBezTo>
                <a:lnTo>
                  <a:pt x="6315286" y="1271150"/>
                </a:lnTo>
                <a:lnTo>
                  <a:pt x="65" y="200706"/>
                </a:lnTo>
                <a:cubicBezTo>
                  <a:pt x="0" y="172714"/>
                  <a:pt x="2317" y="149486"/>
                  <a:pt x="2252" y="12149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DE140-8AD7-4C71-A334-C941F1A5B7FB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B962F5D7-7332-4286-AD75-B2265D772D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600201"/>
            <a:ext cx="7772400" cy="3733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DE140-8AD7-4C71-A334-C941F1A5B7FB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62F5D7-7332-4286-AD75-B2265D772D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545932"/>
            <a:ext cx="9146383" cy="1314449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33337 h 1214437"/>
              <a:gd name="connsiteX1" fmla="*/ 6305550 w 9134475"/>
              <a:gd name="connsiteY1" fmla="*/ 1100137 h 1214437"/>
              <a:gd name="connsiteX2" fmla="*/ 9044270 w 9134475"/>
              <a:gd name="connsiteY2" fmla="*/ 0 h 1214437"/>
              <a:gd name="connsiteX3" fmla="*/ 9134475 w 9134475"/>
              <a:gd name="connsiteY3" fmla="*/ 1214437 h 1214437"/>
              <a:gd name="connsiteX4" fmla="*/ 0 w 9134475"/>
              <a:gd name="connsiteY4" fmla="*/ 1214437 h 1214437"/>
              <a:gd name="connsiteX5" fmla="*/ 0 w 9134475"/>
              <a:gd name="connsiteY5" fmla="*/ 33337 h 1214437"/>
              <a:gd name="connsiteX0" fmla="*/ 0 w 9134475"/>
              <a:gd name="connsiteY0" fmla="*/ 130968 h 1312068"/>
              <a:gd name="connsiteX1" fmla="*/ 6305550 w 9134475"/>
              <a:gd name="connsiteY1" fmla="*/ 1197768 h 1312068"/>
              <a:gd name="connsiteX2" fmla="*/ 9113111 w 9134475"/>
              <a:gd name="connsiteY2" fmla="*/ 0 h 1312068"/>
              <a:gd name="connsiteX3" fmla="*/ 9134475 w 9134475"/>
              <a:gd name="connsiteY3" fmla="*/ 1312068 h 1312068"/>
              <a:gd name="connsiteX4" fmla="*/ 0 w 9134475"/>
              <a:gd name="connsiteY4" fmla="*/ 1312068 h 1312068"/>
              <a:gd name="connsiteX5" fmla="*/ 0 w 9134475"/>
              <a:gd name="connsiteY5" fmla="*/ 130968 h 1312068"/>
              <a:gd name="connsiteX0" fmla="*/ 0 w 9113111"/>
              <a:gd name="connsiteY0" fmla="*/ 130968 h 1312068"/>
              <a:gd name="connsiteX1" fmla="*/ 6305550 w 9113111"/>
              <a:gd name="connsiteY1" fmla="*/ 1197768 h 1312068"/>
              <a:gd name="connsiteX2" fmla="*/ 9113111 w 9113111"/>
              <a:gd name="connsiteY2" fmla="*/ 0 h 1312068"/>
              <a:gd name="connsiteX3" fmla="*/ 8958813 w 9113111"/>
              <a:gd name="connsiteY3" fmla="*/ 1009649 h 1312068"/>
              <a:gd name="connsiteX4" fmla="*/ 0 w 9113111"/>
              <a:gd name="connsiteY4" fmla="*/ 1312068 h 1312068"/>
              <a:gd name="connsiteX5" fmla="*/ 0 w 9113111"/>
              <a:gd name="connsiteY5" fmla="*/ 130968 h 1312068"/>
              <a:gd name="connsiteX0" fmla="*/ 0 w 9117860"/>
              <a:gd name="connsiteY0" fmla="*/ 130968 h 1314449"/>
              <a:gd name="connsiteX1" fmla="*/ 6305550 w 9117860"/>
              <a:gd name="connsiteY1" fmla="*/ 1197768 h 1314449"/>
              <a:gd name="connsiteX2" fmla="*/ 9113111 w 9117860"/>
              <a:gd name="connsiteY2" fmla="*/ 0 h 1314449"/>
              <a:gd name="connsiteX3" fmla="*/ 9117860 w 9117860"/>
              <a:gd name="connsiteY3" fmla="*/ 1314449 h 1314449"/>
              <a:gd name="connsiteX4" fmla="*/ 0 w 9117860"/>
              <a:gd name="connsiteY4" fmla="*/ 1312068 h 1314449"/>
              <a:gd name="connsiteX5" fmla="*/ 0 w 9117860"/>
              <a:gd name="connsiteY5" fmla="*/ 130968 h 1314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17860" h="1314449">
                <a:moveTo>
                  <a:pt x="0" y="130968"/>
                </a:moveTo>
                <a:lnTo>
                  <a:pt x="6305550" y="1197768"/>
                </a:lnTo>
                <a:lnTo>
                  <a:pt x="9113111" y="0"/>
                </a:lnTo>
                <a:lnTo>
                  <a:pt x="9117860" y="1314449"/>
                </a:lnTo>
                <a:lnTo>
                  <a:pt x="0" y="1312068"/>
                </a:lnTo>
                <a:lnTo>
                  <a:pt x="0" y="130968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50000">
                <a:schemeClr val="accent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14000">
                <a:srgbClr val="333333"/>
              </a:gs>
              <a:gs pos="83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41000">
                <a:srgbClr val="000000">
                  <a:alpha val="0"/>
                </a:srgbClr>
              </a:gs>
              <a:gs pos="57000">
                <a:srgbClr val="4D4D4D"/>
              </a:gs>
              <a:gs pos="100000">
                <a:srgbClr val="000000">
                  <a:alpha val="0"/>
                </a:srgbClr>
              </a:gs>
            </a:gsLst>
            <a:lin ang="6000000" scaled="0"/>
          </a:gra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633787"/>
            <a:ext cx="7772400" cy="1362075"/>
          </a:xfrm>
        </p:spPr>
        <p:txBody>
          <a:bodyPr anchor="t"/>
          <a:lstStyle>
            <a:lvl1pPr algn="l">
              <a:defRPr sz="40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133600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Rectangle 9"/>
          <p:cNvSpPr/>
          <p:nvPr/>
        </p:nvSpPr>
        <p:spPr>
          <a:xfrm>
            <a:off x="0" y="5262465"/>
            <a:ext cx="9144000" cy="746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30" y="5502670"/>
            <a:ext cx="9144066" cy="1271150"/>
          </a:xfrm>
          <a:custGeom>
            <a:avLst/>
            <a:gdLst>
              <a:gd name="connsiteX0" fmla="*/ 9331 w 9144000"/>
              <a:gd name="connsiteY0" fmla="*/ 111968 h 1278294"/>
              <a:gd name="connsiteX1" fmla="*/ 6288833 w 9144000"/>
              <a:gd name="connsiteY1" fmla="*/ 1194319 h 1278294"/>
              <a:gd name="connsiteX2" fmla="*/ 9144000 w 9144000"/>
              <a:gd name="connsiteY2" fmla="*/ 0 h 1278294"/>
              <a:gd name="connsiteX3" fmla="*/ 9144000 w 9144000"/>
              <a:gd name="connsiteY3" fmla="*/ 83976 h 1278294"/>
              <a:gd name="connsiteX4" fmla="*/ 6279502 w 9144000"/>
              <a:gd name="connsiteY4" fmla="*/ 1278294 h 1278294"/>
              <a:gd name="connsiteX5" fmla="*/ 0 w 9144000"/>
              <a:gd name="connsiteY5" fmla="*/ 195943 h 1278294"/>
              <a:gd name="connsiteX6" fmla="*/ 9331 w 9144000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71644 w 9134669"/>
              <a:gd name="connsiteY5" fmla="*/ 388824 h 1278294"/>
              <a:gd name="connsiteX6" fmla="*/ 0 w 9134669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94 w 9134669"/>
              <a:gd name="connsiteY5" fmla="*/ 195943 h 1278294"/>
              <a:gd name="connsiteX6" fmla="*/ 0 w 9134669"/>
              <a:gd name="connsiteY6" fmla="*/ 111968 h 1278294"/>
              <a:gd name="connsiteX0" fmla="*/ 49877 w 9134540"/>
              <a:gd name="connsiteY0" fmla="*/ 42912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49877 w 9134540"/>
              <a:gd name="connsiteY6" fmla="*/ 42912 h 1278294"/>
              <a:gd name="connsiteX0" fmla="*/ 2252 w 9134540"/>
              <a:gd name="connsiteY0" fmla="*/ 116731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279373 w 9134540"/>
              <a:gd name="connsiteY1" fmla="*/ 1234801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307948 w 9134540"/>
              <a:gd name="connsiteY1" fmla="*/ 1189558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28287"/>
              <a:gd name="connsiteX1" fmla="*/ 6307948 w 9134540"/>
              <a:gd name="connsiteY1" fmla="*/ 1189558 h 1228287"/>
              <a:gd name="connsiteX2" fmla="*/ 9134540 w 9134540"/>
              <a:gd name="connsiteY2" fmla="*/ 0 h 1228287"/>
              <a:gd name="connsiteX3" fmla="*/ 9134540 w 9134540"/>
              <a:gd name="connsiteY3" fmla="*/ 83976 h 1228287"/>
              <a:gd name="connsiteX4" fmla="*/ 6270042 w 9134540"/>
              <a:gd name="connsiteY4" fmla="*/ 1228287 h 1228287"/>
              <a:gd name="connsiteX5" fmla="*/ 65 w 9134540"/>
              <a:gd name="connsiteY5" fmla="*/ 195943 h 1228287"/>
              <a:gd name="connsiteX6" fmla="*/ 2252 w 9134540"/>
              <a:gd name="connsiteY6" fmla="*/ 116731 h 1228287"/>
              <a:gd name="connsiteX0" fmla="*/ 2252 w 9134540"/>
              <a:gd name="connsiteY0" fmla="*/ 116731 h 1266387"/>
              <a:gd name="connsiteX1" fmla="*/ 6307948 w 9134540"/>
              <a:gd name="connsiteY1" fmla="*/ 1189558 h 1266387"/>
              <a:gd name="connsiteX2" fmla="*/ 9134540 w 9134540"/>
              <a:gd name="connsiteY2" fmla="*/ 0 h 1266387"/>
              <a:gd name="connsiteX3" fmla="*/ 9134540 w 9134540"/>
              <a:gd name="connsiteY3" fmla="*/ 83976 h 1266387"/>
              <a:gd name="connsiteX4" fmla="*/ 6315286 w 9134540"/>
              <a:gd name="connsiteY4" fmla="*/ 1266387 h 1266387"/>
              <a:gd name="connsiteX5" fmla="*/ 65 w 9134540"/>
              <a:gd name="connsiteY5" fmla="*/ 195943 h 1266387"/>
              <a:gd name="connsiteX6" fmla="*/ 2252 w 9134540"/>
              <a:gd name="connsiteY6" fmla="*/ 116731 h 1266387"/>
              <a:gd name="connsiteX0" fmla="*/ 2252 w 9134540"/>
              <a:gd name="connsiteY0" fmla="*/ 152450 h 1302106"/>
              <a:gd name="connsiteX1" fmla="*/ 6307948 w 9134540"/>
              <a:gd name="connsiteY1" fmla="*/ 1225277 h 1302106"/>
              <a:gd name="connsiteX2" fmla="*/ 8932134 w 9134540"/>
              <a:gd name="connsiteY2" fmla="*/ 0 h 1302106"/>
              <a:gd name="connsiteX3" fmla="*/ 9134540 w 9134540"/>
              <a:gd name="connsiteY3" fmla="*/ 119695 h 1302106"/>
              <a:gd name="connsiteX4" fmla="*/ 6315286 w 9134540"/>
              <a:gd name="connsiteY4" fmla="*/ 1302106 h 1302106"/>
              <a:gd name="connsiteX5" fmla="*/ 65 w 9134540"/>
              <a:gd name="connsiteY5" fmla="*/ 231662 h 1302106"/>
              <a:gd name="connsiteX6" fmla="*/ 2252 w 9134540"/>
              <a:gd name="connsiteY6" fmla="*/ 152450 h 1302106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34540 w 9144066"/>
              <a:gd name="connsiteY3" fmla="*/ 88739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051196 w 9144066"/>
              <a:gd name="connsiteY3" fmla="*/ 236376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41683 w 9144066"/>
              <a:gd name="connsiteY3" fmla="*/ 79214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44066" h="1271150">
                <a:moveTo>
                  <a:pt x="2252" y="121494"/>
                </a:moveTo>
                <a:lnTo>
                  <a:pt x="6307948" y="1194321"/>
                </a:lnTo>
                <a:lnTo>
                  <a:pt x="9144066" y="0"/>
                </a:lnTo>
                <a:cubicBezTo>
                  <a:pt x="9143272" y="26405"/>
                  <a:pt x="9142477" y="52809"/>
                  <a:pt x="9141683" y="79214"/>
                </a:cubicBezTo>
                <a:lnTo>
                  <a:pt x="6315286" y="1271150"/>
                </a:lnTo>
                <a:lnTo>
                  <a:pt x="65" y="200706"/>
                </a:lnTo>
                <a:cubicBezTo>
                  <a:pt x="0" y="172714"/>
                  <a:pt x="2317" y="149486"/>
                  <a:pt x="2252" y="12149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DE140-8AD7-4C71-A334-C941F1A5B7FB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62F5D7-7332-4286-AD75-B2265D772D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DE140-8AD7-4C71-A334-C941F1A5B7FB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62F5D7-7332-4286-AD75-B2265D772D96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685800" y="1536192"/>
            <a:ext cx="3657600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9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1"/>
              </a:gs>
              <a:gs pos="40000">
                <a:schemeClr val="accent1">
                  <a:lumMod val="40000"/>
                  <a:lumOff val="60000"/>
                </a:schemeClr>
              </a:gs>
              <a:gs pos="4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/>
              </a:gs>
              <a:gs pos="52000">
                <a:schemeClr val="accent3">
                  <a:lumMod val="40000"/>
                  <a:lumOff val="60000"/>
                </a:schemeClr>
              </a:gs>
              <a:gs pos="66000">
                <a:schemeClr val="accent3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535113"/>
            <a:ext cx="3657600" cy="639762"/>
          </a:xfrm>
        </p:spPr>
        <p:txBody>
          <a:bodyPr anchor="b">
            <a:normAutofit/>
          </a:bodyPr>
          <a:lstStyle>
            <a:lvl1pPr marL="0" indent="0">
              <a:buNone/>
              <a:defRPr sz="2000" b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535113"/>
            <a:ext cx="3657600" cy="639762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Freeform 11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 12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DE140-8AD7-4C71-A334-C941F1A5B7FB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62F5D7-7332-4286-AD75-B2265D772D96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3"/>
          </p:nvPr>
        </p:nvSpPr>
        <p:spPr>
          <a:xfrm>
            <a:off x="685800" y="2209800"/>
            <a:ext cx="3657600" cy="3200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Content Placeholder 16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657600" cy="3200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5"/>
          <p:cNvSpPr/>
          <p:nvPr/>
        </p:nvSpPr>
        <p:spPr>
          <a:xfrm>
            <a:off x="1" y="5010151"/>
            <a:ext cx="7439025" cy="157162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15827" h="1571625">
                <a:moveTo>
                  <a:pt x="0" y="0"/>
                </a:moveTo>
                <a:lnTo>
                  <a:pt x="7415827" y="866775"/>
                </a:lnTo>
                <a:lnTo>
                  <a:pt x="0" y="157162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6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1"/>
              </a:gs>
              <a:gs pos="50000">
                <a:schemeClr val="accent1">
                  <a:lumMod val="40000"/>
                  <a:lumOff val="60000"/>
                </a:schemeClr>
              </a:gs>
              <a:gs pos="5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0" y="4973410"/>
            <a:ext cx="7674867" cy="928299"/>
          </a:xfrm>
          <a:custGeom>
            <a:avLst/>
            <a:gdLst>
              <a:gd name="connsiteX0" fmla="*/ 0 w 7548466"/>
              <a:gd name="connsiteY0" fmla="*/ 0 h 933061"/>
              <a:gd name="connsiteX1" fmla="*/ 9331 w 7548466"/>
              <a:gd name="connsiteY1" fmla="*/ 65314 h 933061"/>
              <a:gd name="connsiteX2" fmla="*/ 7221894 w 7548466"/>
              <a:gd name="connsiteY2" fmla="*/ 933061 h 933061"/>
              <a:gd name="connsiteX3" fmla="*/ 7548466 w 7548466"/>
              <a:gd name="connsiteY3" fmla="*/ 914400 h 933061"/>
              <a:gd name="connsiteX4" fmla="*/ 0 w 7548466"/>
              <a:gd name="connsiteY4" fmla="*/ 0 h 933061"/>
              <a:gd name="connsiteX0" fmla="*/ 131163 w 7539135"/>
              <a:gd name="connsiteY0" fmla="*/ 0 h 1042598"/>
              <a:gd name="connsiteX1" fmla="*/ 0 w 7539135"/>
              <a:gd name="connsiteY1" fmla="*/ 174851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0 w 7407972"/>
              <a:gd name="connsiteY0" fmla="*/ 0 h 1042598"/>
              <a:gd name="connsiteX1" fmla="*/ 85531 w 7407972"/>
              <a:gd name="connsiteY1" fmla="*/ 134370 h 1042598"/>
              <a:gd name="connsiteX2" fmla="*/ 7081400 w 7407972"/>
              <a:gd name="connsiteY2" fmla="*/ 1042598 h 1042598"/>
              <a:gd name="connsiteX3" fmla="*/ 7407972 w 7407972"/>
              <a:gd name="connsiteY3" fmla="*/ 1023937 h 1042598"/>
              <a:gd name="connsiteX4" fmla="*/ 0 w 7407972"/>
              <a:gd name="connsiteY4" fmla="*/ 0 h 1042598"/>
              <a:gd name="connsiteX0" fmla="*/ 131163 w 7539135"/>
              <a:gd name="connsiteY0" fmla="*/ 0 h 1042598"/>
              <a:gd name="connsiteX1" fmla="*/ 0 w 7539135"/>
              <a:gd name="connsiteY1" fmla="*/ 193902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59725 w 7539135"/>
              <a:gd name="connsiteY0" fmla="*/ 0 h 892580"/>
              <a:gd name="connsiteX1" fmla="*/ 0 w 7539135"/>
              <a:gd name="connsiteY1" fmla="*/ 43884 h 892580"/>
              <a:gd name="connsiteX2" fmla="*/ 7212563 w 7539135"/>
              <a:gd name="connsiteY2" fmla="*/ 892580 h 892580"/>
              <a:gd name="connsiteX3" fmla="*/ 7539135 w 7539135"/>
              <a:gd name="connsiteY3" fmla="*/ 873919 h 892580"/>
              <a:gd name="connsiteX4" fmla="*/ 59725 w 7539135"/>
              <a:gd name="connsiteY4" fmla="*/ 0 h 892580"/>
              <a:gd name="connsiteX0" fmla="*/ 194 w 7539135"/>
              <a:gd name="connsiteY0" fmla="*/ 0 h 923536"/>
              <a:gd name="connsiteX1" fmla="*/ 0 w 7539135"/>
              <a:gd name="connsiteY1" fmla="*/ 74840 h 923536"/>
              <a:gd name="connsiteX2" fmla="*/ 7212563 w 7539135"/>
              <a:gd name="connsiteY2" fmla="*/ 923536 h 923536"/>
              <a:gd name="connsiteX3" fmla="*/ 7539135 w 7539135"/>
              <a:gd name="connsiteY3" fmla="*/ 904875 h 923536"/>
              <a:gd name="connsiteX4" fmla="*/ 194 w 7539135"/>
              <a:gd name="connsiteY4" fmla="*/ 0 h 923536"/>
              <a:gd name="connsiteX0" fmla="*/ 194 w 7539135"/>
              <a:gd name="connsiteY0" fmla="*/ 0 h 904875"/>
              <a:gd name="connsiteX1" fmla="*/ 0 w 7539135"/>
              <a:gd name="connsiteY1" fmla="*/ 74840 h 904875"/>
              <a:gd name="connsiteX2" fmla="*/ 7212563 w 7539135"/>
              <a:gd name="connsiteY2" fmla="*/ 883055 h 904875"/>
              <a:gd name="connsiteX3" fmla="*/ 7539135 w 7539135"/>
              <a:gd name="connsiteY3" fmla="*/ 904875 h 904875"/>
              <a:gd name="connsiteX4" fmla="*/ 194 w 7539135"/>
              <a:gd name="connsiteY4" fmla="*/ 0 h 904875"/>
              <a:gd name="connsiteX0" fmla="*/ 194 w 7703442"/>
              <a:gd name="connsiteY0" fmla="*/ 0 h 1016794"/>
              <a:gd name="connsiteX1" fmla="*/ 0 w 7703442"/>
              <a:gd name="connsiteY1" fmla="*/ 74840 h 1016794"/>
              <a:gd name="connsiteX2" fmla="*/ 7212563 w 7703442"/>
              <a:gd name="connsiteY2" fmla="*/ 883055 h 1016794"/>
              <a:gd name="connsiteX3" fmla="*/ 7703442 w 7703442"/>
              <a:gd name="connsiteY3" fmla="*/ 1016794 h 1016794"/>
              <a:gd name="connsiteX4" fmla="*/ 194 w 7703442"/>
              <a:gd name="connsiteY4" fmla="*/ 0 h 1016794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12563 w 7674867"/>
              <a:gd name="connsiteY2" fmla="*/ 883055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30680"/>
              <a:gd name="connsiteX1" fmla="*/ 0 w 7674867"/>
              <a:gd name="connsiteY1" fmla="*/ 74840 h 930680"/>
              <a:gd name="connsiteX2" fmla="*/ 7293526 w 7674867"/>
              <a:gd name="connsiteY2" fmla="*/ 930680 h 930680"/>
              <a:gd name="connsiteX3" fmla="*/ 7674867 w 7674867"/>
              <a:gd name="connsiteY3" fmla="*/ 897731 h 930680"/>
              <a:gd name="connsiteX4" fmla="*/ 194 w 7674867"/>
              <a:gd name="connsiteY4" fmla="*/ 0 h 930680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3526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38758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8289 w 7674867"/>
              <a:gd name="connsiteY2" fmla="*/ 661599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28299"/>
              <a:gd name="connsiteX1" fmla="*/ 0 w 7674867"/>
              <a:gd name="connsiteY1" fmla="*/ 74840 h 928299"/>
              <a:gd name="connsiteX2" fmla="*/ 7298289 w 7674867"/>
              <a:gd name="connsiteY2" fmla="*/ 928299 h 928299"/>
              <a:gd name="connsiteX3" fmla="*/ 7674867 w 7674867"/>
              <a:gd name="connsiteY3" fmla="*/ 897731 h 928299"/>
              <a:gd name="connsiteX4" fmla="*/ 194 w 7674867"/>
              <a:gd name="connsiteY4" fmla="*/ 0 h 928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74867" h="928299">
                <a:moveTo>
                  <a:pt x="194" y="0"/>
                </a:moveTo>
                <a:cubicBezTo>
                  <a:pt x="129" y="24947"/>
                  <a:pt x="65" y="49893"/>
                  <a:pt x="0" y="74840"/>
                </a:cubicBezTo>
                <a:lnTo>
                  <a:pt x="7298289" y="928299"/>
                </a:lnTo>
                <a:lnTo>
                  <a:pt x="7674867" y="897731"/>
                </a:lnTo>
                <a:lnTo>
                  <a:pt x="19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DE140-8AD7-4C71-A334-C941F1A5B7FB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62F5D7-7332-4286-AD75-B2265D772D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3"/>
              </a:gs>
              <a:gs pos="50000">
                <a:schemeClr val="accent3">
                  <a:lumMod val="40000"/>
                  <a:lumOff val="60000"/>
                </a:schemeClr>
              </a:gs>
              <a:gs pos="5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" name="Freeform 5"/>
          <p:cNvSpPr/>
          <p:nvPr/>
        </p:nvSpPr>
        <p:spPr>
          <a:xfrm>
            <a:off x="0" y="5381627"/>
            <a:ext cx="3286124" cy="1207294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6996854"/>
              <a:gd name="connsiteY0" fmla="*/ 0 h 1571625"/>
              <a:gd name="connsiteX1" fmla="*/ 6996854 w 6996854"/>
              <a:gd name="connsiteY1" fmla="*/ 1266825 h 1571625"/>
              <a:gd name="connsiteX2" fmla="*/ 0 w 6996854"/>
              <a:gd name="connsiteY2" fmla="*/ 1571625 h 1571625"/>
              <a:gd name="connsiteX3" fmla="*/ 0 w 6996854"/>
              <a:gd name="connsiteY3" fmla="*/ 0 h 1571625"/>
              <a:gd name="connsiteX0" fmla="*/ 0 w 7583417"/>
              <a:gd name="connsiteY0" fmla="*/ 0 h 800100"/>
              <a:gd name="connsiteX1" fmla="*/ 7583417 w 7583417"/>
              <a:gd name="connsiteY1" fmla="*/ 495300 h 800100"/>
              <a:gd name="connsiteX2" fmla="*/ 586563 w 7583417"/>
              <a:gd name="connsiteY2" fmla="*/ 800100 h 800100"/>
              <a:gd name="connsiteX3" fmla="*/ 0 w 7583417"/>
              <a:gd name="connsiteY3" fmla="*/ 0 h 800100"/>
              <a:gd name="connsiteX0" fmla="*/ 0 w 7017803"/>
              <a:gd name="connsiteY0" fmla="*/ 0 h 1200150"/>
              <a:gd name="connsiteX1" fmla="*/ 7017803 w 7017803"/>
              <a:gd name="connsiteY1" fmla="*/ 895350 h 1200150"/>
              <a:gd name="connsiteX2" fmla="*/ 20949 w 7017803"/>
              <a:gd name="connsiteY2" fmla="*/ 1200150 h 1200150"/>
              <a:gd name="connsiteX3" fmla="*/ 0 w 7017803"/>
              <a:gd name="connsiteY3" fmla="*/ 0 h 1200150"/>
              <a:gd name="connsiteX0" fmla="*/ 0 w 6410292"/>
              <a:gd name="connsiteY0" fmla="*/ 0 h 1752600"/>
              <a:gd name="connsiteX1" fmla="*/ 6410292 w 6410292"/>
              <a:gd name="connsiteY1" fmla="*/ 1752600 h 1752600"/>
              <a:gd name="connsiteX2" fmla="*/ 20949 w 6410292"/>
              <a:gd name="connsiteY2" fmla="*/ 1200150 h 1752600"/>
              <a:gd name="connsiteX3" fmla="*/ 0 w 6410292"/>
              <a:gd name="connsiteY3" fmla="*/ 0 h 1752600"/>
              <a:gd name="connsiteX0" fmla="*/ 0 w 7227290"/>
              <a:gd name="connsiteY0" fmla="*/ 0 h 1200150"/>
              <a:gd name="connsiteX1" fmla="*/ 7227290 w 7227290"/>
              <a:gd name="connsiteY1" fmla="*/ 885825 h 1200150"/>
              <a:gd name="connsiteX2" fmla="*/ 20949 w 7227290"/>
              <a:gd name="connsiteY2" fmla="*/ 1200150 h 1200150"/>
              <a:gd name="connsiteX3" fmla="*/ 0 w 7227290"/>
              <a:gd name="connsiteY3" fmla="*/ 0 h 1200150"/>
              <a:gd name="connsiteX0" fmla="*/ 0 w 7227290"/>
              <a:gd name="connsiteY0" fmla="*/ 0 h 885825"/>
              <a:gd name="connsiteX1" fmla="*/ 7227290 w 7227290"/>
              <a:gd name="connsiteY1" fmla="*/ 885825 h 885825"/>
              <a:gd name="connsiteX2" fmla="*/ 555141 w 7227290"/>
              <a:gd name="connsiteY2" fmla="*/ 862013 h 885825"/>
              <a:gd name="connsiteX3" fmla="*/ 0 w 7227290"/>
              <a:gd name="connsiteY3" fmla="*/ 0 h 885825"/>
              <a:gd name="connsiteX0" fmla="*/ 0 w 7227290"/>
              <a:gd name="connsiteY0" fmla="*/ 0 h 1207294"/>
              <a:gd name="connsiteX1" fmla="*/ 7227290 w 7227290"/>
              <a:gd name="connsiteY1" fmla="*/ 885825 h 1207294"/>
              <a:gd name="connsiteX2" fmla="*/ 0 w 7227290"/>
              <a:gd name="connsiteY2" fmla="*/ 1207294 h 1207294"/>
              <a:gd name="connsiteX3" fmla="*/ 0 w 7227290"/>
              <a:gd name="connsiteY3" fmla="*/ 0 h 1207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27290" h="1207294">
                <a:moveTo>
                  <a:pt x="0" y="0"/>
                </a:moveTo>
                <a:lnTo>
                  <a:pt x="7227290" y="885825"/>
                </a:lnTo>
                <a:lnTo>
                  <a:pt x="0" y="1207294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6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196" y="5347020"/>
            <a:ext cx="3426231" cy="944725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2830674 w 7605568"/>
              <a:gd name="connsiteY2" fmla="*/ 806612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2930931"/>
              <a:gd name="connsiteY0" fmla="*/ 0 h 806612"/>
              <a:gd name="connsiteX1" fmla="*/ 0 w 2930931"/>
              <a:gd name="connsiteY1" fmla="*/ 75665 h 806612"/>
              <a:gd name="connsiteX2" fmla="*/ 2830674 w 2930931"/>
              <a:gd name="connsiteY2" fmla="*/ 806612 h 806612"/>
              <a:gd name="connsiteX3" fmla="*/ 2930931 w 2930931"/>
              <a:gd name="connsiteY3" fmla="*/ 785765 h 806612"/>
              <a:gd name="connsiteX4" fmla="*/ 1 w 2930931"/>
              <a:gd name="connsiteY4" fmla="*/ 0 h 806612"/>
              <a:gd name="connsiteX0" fmla="*/ 1 w 3204530"/>
              <a:gd name="connsiteY0" fmla="*/ 0 h 944725"/>
              <a:gd name="connsiteX1" fmla="*/ 0 w 3204530"/>
              <a:gd name="connsiteY1" fmla="*/ 75665 h 944725"/>
              <a:gd name="connsiteX2" fmla="*/ 3204530 w 3204530"/>
              <a:gd name="connsiteY2" fmla="*/ 944725 h 944725"/>
              <a:gd name="connsiteX3" fmla="*/ 2930931 w 3204530"/>
              <a:gd name="connsiteY3" fmla="*/ 785765 h 944725"/>
              <a:gd name="connsiteX4" fmla="*/ 1 w 3204530"/>
              <a:gd name="connsiteY4" fmla="*/ 0 h 944725"/>
              <a:gd name="connsiteX0" fmla="*/ 1 w 3426231"/>
              <a:gd name="connsiteY0" fmla="*/ 0 h 944725"/>
              <a:gd name="connsiteX1" fmla="*/ 0 w 3426231"/>
              <a:gd name="connsiteY1" fmla="*/ 75665 h 944725"/>
              <a:gd name="connsiteX2" fmla="*/ 3204530 w 3426231"/>
              <a:gd name="connsiteY2" fmla="*/ 944725 h 944725"/>
              <a:gd name="connsiteX3" fmla="*/ 3426231 w 3426231"/>
              <a:gd name="connsiteY3" fmla="*/ 923877 h 944725"/>
              <a:gd name="connsiteX4" fmla="*/ 1 w 3426231"/>
              <a:gd name="connsiteY4" fmla="*/ 0 h 9447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26231" h="944725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3204530" y="944725"/>
                </a:lnTo>
                <a:lnTo>
                  <a:pt x="3426231" y="923877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DE140-8AD7-4C71-A334-C941F1A5B7FB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62F5D7-7332-4286-AD75-B2265D772D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" y="5010151"/>
            <a:ext cx="7439025" cy="157162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15827" h="1571625">
                <a:moveTo>
                  <a:pt x="0" y="0"/>
                </a:moveTo>
                <a:lnTo>
                  <a:pt x="7415827" y="866775"/>
                </a:lnTo>
                <a:lnTo>
                  <a:pt x="0" y="157162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1"/>
              </a:gs>
              <a:gs pos="50000">
                <a:schemeClr val="accent1">
                  <a:lumMod val="40000"/>
                  <a:lumOff val="60000"/>
                </a:schemeClr>
              </a:gs>
              <a:gs pos="5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6656" y="609600"/>
            <a:ext cx="3383280" cy="914400"/>
          </a:xfrm>
        </p:spPr>
        <p:txBody>
          <a:bodyPr anchor="b">
            <a:noAutofit/>
          </a:bodyPr>
          <a:lstStyle>
            <a:lvl1pPr algn="l">
              <a:defRPr sz="22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Freeform 9"/>
          <p:cNvSpPr/>
          <p:nvPr/>
        </p:nvSpPr>
        <p:spPr>
          <a:xfrm>
            <a:off x="0" y="4973410"/>
            <a:ext cx="7674867" cy="928299"/>
          </a:xfrm>
          <a:custGeom>
            <a:avLst/>
            <a:gdLst>
              <a:gd name="connsiteX0" fmla="*/ 0 w 7548466"/>
              <a:gd name="connsiteY0" fmla="*/ 0 h 933061"/>
              <a:gd name="connsiteX1" fmla="*/ 9331 w 7548466"/>
              <a:gd name="connsiteY1" fmla="*/ 65314 h 933061"/>
              <a:gd name="connsiteX2" fmla="*/ 7221894 w 7548466"/>
              <a:gd name="connsiteY2" fmla="*/ 933061 h 933061"/>
              <a:gd name="connsiteX3" fmla="*/ 7548466 w 7548466"/>
              <a:gd name="connsiteY3" fmla="*/ 914400 h 933061"/>
              <a:gd name="connsiteX4" fmla="*/ 0 w 7548466"/>
              <a:gd name="connsiteY4" fmla="*/ 0 h 933061"/>
              <a:gd name="connsiteX0" fmla="*/ 131163 w 7539135"/>
              <a:gd name="connsiteY0" fmla="*/ 0 h 1042598"/>
              <a:gd name="connsiteX1" fmla="*/ 0 w 7539135"/>
              <a:gd name="connsiteY1" fmla="*/ 174851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0 w 7407972"/>
              <a:gd name="connsiteY0" fmla="*/ 0 h 1042598"/>
              <a:gd name="connsiteX1" fmla="*/ 85531 w 7407972"/>
              <a:gd name="connsiteY1" fmla="*/ 134370 h 1042598"/>
              <a:gd name="connsiteX2" fmla="*/ 7081400 w 7407972"/>
              <a:gd name="connsiteY2" fmla="*/ 1042598 h 1042598"/>
              <a:gd name="connsiteX3" fmla="*/ 7407972 w 7407972"/>
              <a:gd name="connsiteY3" fmla="*/ 1023937 h 1042598"/>
              <a:gd name="connsiteX4" fmla="*/ 0 w 7407972"/>
              <a:gd name="connsiteY4" fmla="*/ 0 h 1042598"/>
              <a:gd name="connsiteX0" fmla="*/ 131163 w 7539135"/>
              <a:gd name="connsiteY0" fmla="*/ 0 h 1042598"/>
              <a:gd name="connsiteX1" fmla="*/ 0 w 7539135"/>
              <a:gd name="connsiteY1" fmla="*/ 193902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59725 w 7539135"/>
              <a:gd name="connsiteY0" fmla="*/ 0 h 892580"/>
              <a:gd name="connsiteX1" fmla="*/ 0 w 7539135"/>
              <a:gd name="connsiteY1" fmla="*/ 43884 h 892580"/>
              <a:gd name="connsiteX2" fmla="*/ 7212563 w 7539135"/>
              <a:gd name="connsiteY2" fmla="*/ 892580 h 892580"/>
              <a:gd name="connsiteX3" fmla="*/ 7539135 w 7539135"/>
              <a:gd name="connsiteY3" fmla="*/ 873919 h 892580"/>
              <a:gd name="connsiteX4" fmla="*/ 59725 w 7539135"/>
              <a:gd name="connsiteY4" fmla="*/ 0 h 892580"/>
              <a:gd name="connsiteX0" fmla="*/ 194 w 7539135"/>
              <a:gd name="connsiteY0" fmla="*/ 0 h 923536"/>
              <a:gd name="connsiteX1" fmla="*/ 0 w 7539135"/>
              <a:gd name="connsiteY1" fmla="*/ 74840 h 923536"/>
              <a:gd name="connsiteX2" fmla="*/ 7212563 w 7539135"/>
              <a:gd name="connsiteY2" fmla="*/ 923536 h 923536"/>
              <a:gd name="connsiteX3" fmla="*/ 7539135 w 7539135"/>
              <a:gd name="connsiteY3" fmla="*/ 904875 h 923536"/>
              <a:gd name="connsiteX4" fmla="*/ 194 w 7539135"/>
              <a:gd name="connsiteY4" fmla="*/ 0 h 923536"/>
              <a:gd name="connsiteX0" fmla="*/ 194 w 7539135"/>
              <a:gd name="connsiteY0" fmla="*/ 0 h 904875"/>
              <a:gd name="connsiteX1" fmla="*/ 0 w 7539135"/>
              <a:gd name="connsiteY1" fmla="*/ 74840 h 904875"/>
              <a:gd name="connsiteX2" fmla="*/ 7212563 w 7539135"/>
              <a:gd name="connsiteY2" fmla="*/ 883055 h 904875"/>
              <a:gd name="connsiteX3" fmla="*/ 7539135 w 7539135"/>
              <a:gd name="connsiteY3" fmla="*/ 904875 h 904875"/>
              <a:gd name="connsiteX4" fmla="*/ 194 w 7539135"/>
              <a:gd name="connsiteY4" fmla="*/ 0 h 904875"/>
              <a:gd name="connsiteX0" fmla="*/ 194 w 7703442"/>
              <a:gd name="connsiteY0" fmla="*/ 0 h 1016794"/>
              <a:gd name="connsiteX1" fmla="*/ 0 w 7703442"/>
              <a:gd name="connsiteY1" fmla="*/ 74840 h 1016794"/>
              <a:gd name="connsiteX2" fmla="*/ 7212563 w 7703442"/>
              <a:gd name="connsiteY2" fmla="*/ 883055 h 1016794"/>
              <a:gd name="connsiteX3" fmla="*/ 7703442 w 7703442"/>
              <a:gd name="connsiteY3" fmla="*/ 1016794 h 1016794"/>
              <a:gd name="connsiteX4" fmla="*/ 194 w 7703442"/>
              <a:gd name="connsiteY4" fmla="*/ 0 h 1016794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12563 w 7674867"/>
              <a:gd name="connsiteY2" fmla="*/ 883055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30680"/>
              <a:gd name="connsiteX1" fmla="*/ 0 w 7674867"/>
              <a:gd name="connsiteY1" fmla="*/ 74840 h 930680"/>
              <a:gd name="connsiteX2" fmla="*/ 7293526 w 7674867"/>
              <a:gd name="connsiteY2" fmla="*/ 930680 h 930680"/>
              <a:gd name="connsiteX3" fmla="*/ 7674867 w 7674867"/>
              <a:gd name="connsiteY3" fmla="*/ 897731 h 930680"/>
              <a:gd name="connsiteX4" fmla="*/ 194 w 7674867"/>
              <a:gd name="connsiteY4" fmla="*/ 0 h 930680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3526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38758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8289 w 7674867"/>
              <a:gd name="connsiteY2" fmla="*/ 661599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28299"/>
              <a:gd name="connsiteX1" fmla="*/ 0 w 7674867"/>
              <a:gd name="connsiteY1" fmla="*/ 74840 h 928299"/>
              <a:gd name="connsiteX2" fmla="*/ 7298289 w 7674867"/>
              <a:gd name="connsiteY2" fmla="*/ 928299 h 928299"/>
              <a:gd name="connsiteX3" fmla="*/ 7674867 w 7674867"/>
              <a:gd name="connsiteY3" fmla="*/ 897731 h 928299"/>
              <a:gd name="connsiteX4" fmla="*/ 194 w 7674867"/>
              <a:gd name="connsiteY4" fmla="*/ 0 h 928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74867" h="928299">
                <a:moveTo>
                  <a:pt x="194" y="0"/>
                </a:moveTo>
                <a:cubicBezTo>
                  <a:pt x="129" y="24947"/>
                  <a:pt x="65" y="49893"/>
                  <a:pt x="0" y="74840"/>
                </a:cubicBezTo>
                <a:lnTo>
                  <a:pt x="7298289" y="928299"/>
                </a:lnTo>
                <a:lnTo>
                  <a:pt x="7674867" y="897731"/>
                </a:lnTo>
                <a:lnTo>
                  <a:pt x="19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DE140-8AD7-4C71-A334-C941F1A5B7FB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62F5D7-7332-4286-AD75-B2265D772D96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4572000" y="609600"/>
            <a:ext cx="3886200" cy="4191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14"/>
          </p:nvPr>
        </p:nvSpPr>
        <p:spPr>
          <a:xfrm>
            <a:off x="676274" y="1527048"/>
            <a:ext cx="3383280" cy="3291840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1600"/>
            </a:lvl1pPr>
            <a:lvl2pPr>
              <a:buFontTx/>
              <a:buNone/>
              <a:defRPr/>
            </a:lvl2pPr>
            <a:lvl3pPr>
              <a:buFontTx/>
              <a:buNone/>
              <a:defRPr/>
            </a:lvl3pPr>
            <a:lvl4pPr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1"/>
              </a:gs>
              <a:gs pos="40000">
                <a:schemeClr val="accent1">
                  <a:lumMod val="40000"/>
                  <a:lumOff val="60000"/>
                </a:schemeClr>
              </a:gs>
              <a:gs pos="4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/>
              </a:gs>
              <a:gs pos="52000">
                <a:schemeClr val="accent3">
                  <a:lumMod val="40000"/>
                  <a:lumOff val="60000"/>
                </a:schemeClr>
              </a:gs>
              <a:gs pos="66000">
                <a:schemeClr val="accent3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572000" y="609600"/>
            <a:ext cx="3886200" cy="4190999"/>
          </a:xfrm>
          <a:ln w="79375">
            <a:solidFill>
              <a:schemeClr val="tx1"/>
            </a:solidFill>
            <a:miter lim="800000"/>
          </a:ln>
          <a:effectLst>
            <a:outerShdw blurRad="50800" dist="38100" dir="5400000" algn="ctr" rotWithShape="0">
              <a:srgbClr val="000000">
                <a:alpha val="42000"/>
              </a:srgbClr>
            </a:outerShdw>
          </a:effectLst>
        </p:spPr>
        <p:txBody>
          <a:bodyPr>
            <a:normAutofit/>
          </a:bodyPr>
          <a:lstStyle>
            <a:lvl1pPr marL="0" indent="0" algn="ctr">
              <a:buNone/>
              <a:defRPr sz="25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10" name="Freeform 9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DE140-8AD7-4C71-A334-C941F1A5B7FB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62F5D7-7332-4286-AD75-B2265D772D96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76656" y="609600"/>
            <a:ext cx="3383280" cy="914400"/>
          </a:xfrm>
        </p:spPr>
        <p:txBody>
          <a:bodyPr anchor="b">
            <a:noAutofit/>
          </a:bodyPr>
          <a:lstStyle>
            <a:lvl1pPr algn="l">
              <a:defRPr sz="22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14"/>
          </p:nvPr>
        </p:nvSpPr>
        <p:spPr>
          <a:xfrm>
            <a:off x="676656" y="1524000"/>
            <a:ext cx="3381375" cy="3295650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1600"/>
            </a:lvl1pPr>
            <a:lvl2pPr>
              <a:buFontTx/>
              <a:buNone/>
              <a:defRPr/>
            </a:lvl2pPr>
            <a:lvl3pPr>
              <a:buFontTx/>
              <a:buNone/>
              <a:defRPr/>
            </a:lvl3pPr>
            <a:lvl4pPr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DE140-8AD7-4C71-A334-C941F1A5B7FB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62F5D7-7332-4286-AD75-B2265D772D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DE140-8AD7-4C71-A334-C941F1A5B7FB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62F5D7-7332-4286-AD75-B2265D772D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3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68580" indent="-274320" algn="ctr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None/>
              <a:defRPr/>
            </a:lvl1pPr>
            <a:lvl2pPr marL="468630" indent="-274320" algn="ctr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None/>
              <a:defRPr/>
            </a:lvl2pPr>
            <a:lvl3pPr marL="868680" indent="-274320" algn="ctr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None/>
              <a:defRPr/>
            </a:lvl3pPr>
            <a:lvl4pPr marL="1325880" indent="-274320" algn="ctr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None/>
              <a:defRPr/>
            </a:lvl4pPr>
            <a:lvl5pPr marL="1783080" indent="-274320" algn="ctr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1"/>
            <p:custDataLst>
              <p:tags r:id="rId2"/>
            </p:custDataLst>
          </p:nvPr>
        </p:nvSpPr>
        <p:spPr>
          <a:xfrm>
            <a:off x="1371600" y="1673352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6858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None/>
              <a:defRPr sz="3200"/>
            </a:lvl1pPr>
            <a:lvl2pPr marL="46863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None/>
              <a:defRPr sz="3200"/>
            </a:lvl2pPr>
            <a:lvl3pPr marL="86868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None/>
              <a:defRPr sz="3200"/>
            </a:lvl3pPr>
            <a:lvl4pPr marL="132588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None/>
              <a:defRPr sz="3200"/>
            </a:lvl4pPr>
            <a:lvl5pPr marL="178308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2"/>
            <p:custDataLst>
              <p:tags r:id="rId3"/>
            </p:custDataLst>
          </p:nvPr>
        </p:nvSpPr>
        <p:spPr>
          <a:xfrm>
            <a:off x="1371600" y="3005861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6858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None/>
              <a:defRPr sz="3200"/>
            </a:lvl1pPr>
            <a:lvl2pPr marL="46863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None/>
              <a:defRPr sz="3200"/>
            </a:lvl2pPr>
            <a:lvl3pPr marL="86868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None/>
              <a:defRPr sz="3200"/>
            </a:lvl3pPr>
            <a:lvl4pPr marL="132588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None/>
              <a:defRPr sz="3200"/>
            </a:lvl4pPr>
            <a:lvl5pPr marL="178308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371600" y="4338371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6858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None/>
              <a:defRPr sz="3200"/>
            </a:lvl1pPr>
            <a:lvl2pPr marL="46863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None/>
              <a:defRPr sz="3200"/>
            </a:lvl2pPr>
            <a:lvl3pPr marL="86868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None/>
              <a:defRPr sz="3200"/>
            </a:lvl3pPr>
            <a:lvl4pPr marL="132588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None/>
              <a:defRPr sz="3200"/>
            </a:lvl4pPr>
            <a:lvl5pPr marL="178308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pic>
        <p:nvPicPr>
          <p:cNvPr id="10" name="Obrázek 9"/>
          <p:cNvPicPr>
            <a:picLocks/>
          </p:cNvPicPr>
          <p:nvPr userDrawn="1">
            <p:custDataLst>
              <p:tags r:id="rId5"/>
            </p:custDataLst>
          </p:nvPr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852689"/>
            <a:ext cx="857250" cy="857250"/>
          </a:xfrm>
          <a:prstGeom prst="rect">
            <a:avLst/>
          </a:prstGeom>
        </p:spPr>
      </p:pic>
      <p:pic>
        <p:nvPicPr>
          <p:cNvPr id="11" name="Obrázek 10"/>
          <p:cNvPicPr>
            <a:picLocks/>
          </p:cNvPicPr>
          <p:nvPr userDrawn="1">
            <p:custDataLst>
              <p:tags r:id="rId6"/>
            </p:custData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3185198"/>
            <a:ext cx="857250" cy="857250"/>
          </a:xfrm>
          <a:prstGeom prst="rect">
            <a:avLst/>
          </a:prstGeom>
        </p:spPr>
      </p:pic>
      <p:pic>
        <p:nvPicPr>
          <p:cNvPr id="12" name="Obrázek 11"/>
          <p:cNvPicPr>
            <a:picLocks/>
          </p:cNvPicPr>
          <p:nvPr userDrawn="1">
            <p:custDataLst>
              <p:tags r:id="rId7"/>
            </p:custDataLst>
          </p:nvPr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4517707"/>
            <a:ext cx="857250" cy="85725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21032672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wmf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14">
              <a:alphaModFix amt="15000"/>
            </a:blip>
            <a:srcRect/>
            <a:tile tx="0" ty="0" sx="76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0" y="274638"/>
            <a:ext cx="7772400" cy="1143000"/>
          </a:xfrm>
          <a:prstGeom prst="rect">
            <a:avLst/>
          </a:prstGeom>
        </p:spPr>
        <p:txBody>
          <a:bodyPr vert="horz" lIns="0" tIns="45720" rIns="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600200"/>
            <a:ext cx="7772400" cy="4525963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00800" y="6416675"/>
            <a:ext cx="19812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r">
              <a:defRPr lang="en-US" sz="900" kern="1200" cap="all" spc="110" baseline="0" smtClean="0">
                <a:solidFill>
                  <a:srgbClr val="4D4D4D"/>
                </a:solidFill>
                <a:latin typeface="+mn-lt"/>
                <a:ea typeface="+mn-ea"/>
                <a:cs typeface="+mn-cs"/>
              </a:defRPr>
            </a:lvl1pPr>
          </a:lstStyle>
          <a:p>
            <a:fld id="{A02DE140-8AD7-4C71-A334-C941F1A5B7FB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8600" y="6416675"/>
            <a:ext cx="28956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l">
              <a:defRPr sz="900" cap="all" spc="110" baseline="0">
                <a:solidFill>
                  <a:srgbClr val="4D4D4D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58200" y="6416675"/>
            <a:ext cx="4572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r">
              <a:defRPr sz="1100" b="1" baseline="0">
                <a:solidFill>
                  <a:srgbClr val="4D4D4D"/>
                </a:solidFill>
              </a:defRPr>
            </a:lvl1pPr>
          </a:lstStyle>
          <a:p>
            <a:fld id="{B962F5D7-7332-4286-AD75-B2265D772D96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20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7" Type="http://schemas.openxmlformats.org/officeDocument/2006/relationships/image" Target="../media/image6.wmf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7" Type="http://schemas.openxmlformats.org/officeDocument/2006/relationships/image" Target="../media/image7.jpeg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tags" Target="../tags/tag8.xml"/><Relationship Id="rId1" Type="http://schemas.openxmlformats.org/officeDocument/2006/relationships/tags" Target="../tags/tag7.xml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tags" Target="../tags/tag10.xml"/><Relationship Id="rId1" Type="http://schemas.openxmlformats.org/officeDocument/2006/relationships/tags" Target="../tags/tag9.xml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tags" Target="../tags/tag12.xml"/><Relationship Id="rId1" Type="http://schemas.openxmlformats.org/officeDocument/2006/relationships/tags" Target="../tags/tag11.xml"/><Relationship Id="rId4" Type="http://schemas.openxmlformats.org/officeDocument/2006/relationships/image" Target="../media/image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tags" Target="../tags/tag14.xml"/><Relationship Id="rId1" Type="http://schemas.openxmlformats.org/officeDocument/2006/relationships/tags" Target="../tags/tag13.xml"/><Relationship Id="rId4" Type="http://schemas.openxmlformats.org/officeDocument/2006/relationships/image" Target="../media/image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tags" Target="../tags/tag16.xml"/><Relationship Id="rId1" Type="http://schemas.openxmlformats.org/officeDocument/2006/relationships/tags" Target="../tags/tag15.xml"/><Relationship Id="rId4" Type="http://schemas.openxmlformats.org/officeDocument/2006/relationships/image" Target="../media/image8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357188" y="2571750"/>
            <a:ext cx="8358187" cy="3786188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s-CZ" b="1" dirty="0"/>
              <a:t>Název školy : </a:t>
            </a:r>
            <a:r>
              <a:rPr lang="cs-CZ" dirty="0"/>
              <a:t>Základní škola a mateřská škola, </a:t>
            </a:r>
            <a:r>
              <a:rPr lang="cs-CZ" dirty="0" smtClean="0"/>
              <a:t>  </a:t>
            </a:r>
          </a:p>
          <a:p>
            <a:pPr>
              <a:buFont typeface="Wingdings" pitchFamily="2" charset="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                    Svoboda </a:t>
            </a:r>
            <a:r>
              <a:rPr lang="cs-CZ" dirty="0"/>
              <a:t>nad  Úpou, okres Trutnov</a:t>
            </a:r>
            <a:r>
              <a:rPr lang="cs-CZ" dirty="0" smtClean="0"/>
              <a:t> </a:t>
            </a:r>
          </a:p>
          <a:p>
            <a:pPr>
              <a:defRPr/>
            </a:pPr>
            <a:r>
              <a:rPr lang="cs-CZ" b="1" dirty="0" smtClean="0"/>
              <a:t>Autor </a:t>
            </a:r>
            <a:r>
              <a:rPr lang="cs-CZ" b="1" dirty="0"/>
              <a:t>: </a:t>
            </a:r>
            <a:r>
              <a:rPr lang="cs-CZ" dirty="0"/>
              <a:t>Mgr. </a:t>
            </a:r>
            <a:r>
              <a:rPr lang="cs-CZ" dirty="0" smtClean="0"/>
              <a:t>Irena </a:t>
            </a:r>
            <a:r>
              <a:rPr lang="cs-CZ" dirty="0" err="1" smtClean="0"/>
              <a:t>Nešněrová</a:t>
            </a:r>
            <a:endParaRPr lang="cs-CZ" dirty="0" smtClean="0"/>
          </a:p>
          <a:p>
            <a:pPr>
              <a:defRPr/>
            </a:pPr>
            <a:r>
              <a:rPr lang="cs-CZ" b="1" dirty="0" smtClean="0"/>
              <a:t>Datum </a:t>
            </a:r>
            <a:r>
              <a:rPr lang="cs-CZ" b="1" dirty="0"/>
              <a:t>: </a:t>
            </a:r>
            <a:r>
              <a:rPr lang="cs-CZ" dirty="0" smtClean="0"/>
              <a:t>říjen 2013</a:t>
            </a:r>
          </a:p>
          <a:p>
            <a:pPr>
              <a:defRPr/>
            </a:pPr>
            <a:r>
              <a:rPr lang="cs-CZ" b="1" dirty="0" smtClean="0"/>
              <a:t>Název </a:t>
            </a:r>
            <a:r>
              <a:rPr lang="cs-CZ" b="1" dirty="0"/>
              <a:t>:VY_42_INOVACE_4.2.1 </a:t>
            </a:r>
            <a:r>
              <a:rPr lang="cs-CZ" b="1" dirty="0" smtClean="0"/>
              <a:t>G_ 27</a:t>
            </a:r>
          </a:p>
          <a:p>
            <a:pPr>
              <a:defRPr/>
            </a:pPr>
            <a:r>
              <a:rPr lang="cs-CZ" b="1" dirty="0" smtClean="0"/>
              <a:t>Téma </a:t>
            </a:r>
            <a:r>
              <a:rPr lang="cs-CZ" b="1" dirty="0"/>
              <a:t>: </a:t>
            </a:r>
            <a:r>
              <a:rPr lang="cs-CZ" dirty="0" smtClean="0"/>
              <a:t>Objem krychle</a:t>
            </a:r>
          </a:p>
          <a:p>
            <a:pPr>
              <a:defRPr/>
            </a:pPr>
            <a:r>
              <a:rPr lang="cs-CZ" b="1" dirty="0" smtClean="0"/>
              <a:t>Ročník </a:t>
            </a:r>
            <a:r>
              <a:rPr lang="cs-CZ" b="1" dirty="0"/>
              <a:t>: </a:t>
            </a:r>
            <a:r>
              <a:rPr lang="cs-CZ" b="1" dirty="0" smtClean="0"/>
              <a:t>8.</a:t>
            </a:r>
          </a:p>
          <a:p>
            <a:pPr>
              <a:defRPr/>
            </a:pPr>
            <a:r>
              <a:rPr lang="cs-CZ" b="1" dirty="0" smtClean="0"/>
              <a:t>Číslo </a:t>
            </a:r>
            <a:r>
              <a:rPr lang="cs-CZ" b="1" dirty="0"/>
              <a:t>projektu : </a:t>
            </a:r>
            <a:r>
              <a:rPr lang="cs-CZ" dirty="0"/>
              <a:t>CZ.1.07/1.4.00/21.3068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3075" name="obrázek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938" y="642938"/>
            <a:ext cx="7715250" cy="15716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931400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196752"/>
            <a:ext cx="7560840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Anotace:</a:t>
            </a:r>
          </a:p>
          <a:p>
            <a:endParaRPr lang="cs-CZ" sz="2400" dirty="0"/>
          </a:p>
          <a:p>
            <a:r>
              <a:rPr lang="cs-CZ" sz="2400" dirty="0" smtClean="0"/>
              <a:t>Prezentace seznámí žáky s výpočtem objemu krychle.</a:t>
            </a:r>
            <a:r>
              <a:rPr lang="cs-CZ" sz="2400" dirty="0" smtClean="0">
                <a:solidFill>
                  <a:schemeClr val="tx1">
                    <a:lumMod val="75000"/>
                  </a:schemeClr>
                </a:solidFill>
              </a:rPr>
              <a:t> </a:t>
            </a:r>
            <a:r>
              <a:rPr lang="cs-CZ" sz="2400" dirty="0" smtClean="0"/>
              <a:t>Materiál byl určen pro interaktivní tabuli a slouží jako pomůcka k výkladu a procvičení objemu krychle a převodů jednotek objemu. Pracovní listy lze vyplnit i pomocí funkce pera. Lze je rovněž použít tištěné na papíře. Kde je možnost připojení více myší, lze využít systém </a:t>
            </a:r>
            <a:r>
              <a:rPr lang="cs-CZ" sz="2400" dirty="0" err="1" smtClean="0"/>
              <a:t>Multiple</a:t>
            </a:r>
            <a:r>
              <a:rPr lang="cs-CZ" sz="2400" dirty="0" smtClean="0"/>
              <a:t>-Mouse k soutěži mezi žáky.</a:t>
            </a:r>
          </a:p>
          <a:p>
            <a:endParaRPr lang="cs-CZ" sz="2400" dirty="0"/>
          </a:p>
          <a:p>
            <a:endParaRPr lang="cs-CZ" sz="2400" dirty="0" smtClean="0"/>
          </a:p>
          <a:p>
            <a:r>
              <a:rPr lang="cs-CZ" sz="2400" dirty="0" smtClean="0"/>
              <a:t>Cílová skupina: 8.ročník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193415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Objem krychle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136263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2976634432"/>
              </p:ext>
            </p:extLst>
          </p:nvPr>
        </p:nvGraphicFramePr>
        <p:xfrm>
          <a:off x="3131840" y="3356992"/>
          <a:ext cx="3168351" cy="12961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3366948247"/>
              </p:ext>
            </p:extLst>
          </p:nvPr>
        </p:nvGraphicFramePr>
        <p:xfrm>
          <a:off x="2555776" y="764704"/>
          <a:ext cx="4392488" cy="11521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2" name="Krychle 1"/>
          <p:cNvSpPr/>
          <p:nvPr/>
        </p:nvSpPr>
        <p:spPr>
          <a:xfrm>
            <a:off x="7014805" y="2132856"/>
            <a:ext cx="864096" cy="864096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61718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44751" y="1935996"/>
            <a:ext cx="3384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 = a</a:t>
            </a:r>
            <a:r>
              <a:rPr lang="cs-CZ" sz="2800" baseline="30000" dirty="0" smtClean="0"/>
              <a:t>3</a:t>
            </a:r>
            <a:endParaRPr lang="cs-CZ" sz="2800" dirty="0" smtClean="0"/>
          </a:p>
        </p:txBody>
      </p:sp>
      <p:sp>
        <p:nvSpPr>
          <p:cNvPr id="3" name="TextovéPole 2"/>
          <p:cNvSpPr txBox="1"/>
          <p:nvPr/>
        </p:nvSpPr>
        <p:spPr>
          <a:xfrm>
            <a:off x="1115616" y="2889216"/>
            <a:ext cx="31683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 = 56</a:t>
            </a:r>
            <a:r>
              <a:rPr lang="cs-CZ" sz="2800" baseline="30000" dirty="0" smtClean="0"/>
              <a:t>3</a:t>
            </a:r>
            <a:endParaRPr lang="cs-CZ" sz="28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1115616" y="3789040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 = 175 616 m</a:t>
            </a:r>
            <a:r>
              <a:rPr lang="cs-CZ" sz="2800" baseline="30000" dirty="0" smtClean="0"/>
              <a:t>3</a:t>
            </a:r>
            <a:endParaRPr lang="cs-CZ" sz="2800" dirty="0" smtClean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464935564"/>
              </p:ext>
            </p:extLst>
          </p:nvPr>
        </p:nvGraphicFramePr>
        <p:xfrm>
          <a:off x="539552" y="404664"/>
          <a:ext cx="8208912" cy="12433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Krychle 4"/>
          <p:cNvSpPr/>
          <p:nvPr/>
        </p:nvSpPr>
        <p:spPr>
          <a:xfrm>
            <a:off x="5508104" y="2636912"/>
            <a:ext cx="1512168" cy="1512000"/>
          </a:xfrm>
          <a:prstGeom prst="cub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5535524" y="4291752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56 m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8982804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2113692"/>
            <a:ext cx="3384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 = a</a:t>
            </a:r>
            <a:r>
              <a:rPr lang="cs-CZ" sz="2800" baseline="30000" dirty="0" smtClean="0"/>
              <a:t>3</a:t>
            </a:r>
            <a:endParaRPr lang="cs-CZ" sz="2800" dirty="0" smtClean="0"/>
          </a:p>
        </p:txBody>
      </p:sp>
      <p:sp>
        <p:nvSpPr>
          <p:cNvPr id="3" name="TextovéPole 2"/>
          <p:cNvSpPr txBox="1"/>
          <p:nvPr/>
        </p:nvSpPr>
        <p:spPr>
          <a:xfrm>
            <a:off x="1115616" y="2900782"/>
            <a:ext cx="31683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 = 6</a:t>
            </a:r>
            <a:r>
              <a:rPr lang="cs-CZ" sz="2800" baseline="30000" dirty="0" smtClean="0"/>
              <a:t>3</a:t>
            </a:r>
            <a:endParaRPr lang="cs-CZ" sz="28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1130896" y="3645024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 = 216 m</a:t>
            </a:r>
            <a:r>
              <a:rPr lang="cs-CZ" sz="2800" baseline="30000" dirty="0" smtClean="0"/>
              <a:t>3</a:t>
            </a:r>
            <a:endParaRPr lang="cs-CZ" sz="2800" dirty="0" smtClean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3611349383"/>
              </p:ext>
            </p:extLst>
          </p:nvPr>
        </p:nvGraphicFramePr>
        <p:xfrm>
          <a:off x="539552" y="188640"/>
          <a:ext cx="8136904" cy="15841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1691680" y="5184949"/>
            <a:ext cx="66247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Do nádrže se vejde 2 160 hl benzínu.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130896" y="4581128"/>
            <a:ext cx="33690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 = 2 160hl</a:t>
            </a:r>
            <a:endParaRPr lang="cs-CZ" sz="2800" dirty="0"/>
          </a:p>
        </p:txBody>
      </p:sp>
      <p:pic>
        <p:nvPicPr>
          <p:cNvPr id="1027" name="Picture 3" descr="C:\Users\Irena\AppData\Local\Microsoft\Windows\Temporary Internet Files\Content.IE5\IZ0RC301\MC90021704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553493"/>
            <a:ext cx="1405433" cy="17410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21017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1412776"/>
            <a:ext cx="3384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 = a</a:t>
            </a:r>
            <a:r>
              <a:rPr lang="cs-CZ" sz="2800" baseline="30000" dirty="0" smtClean="0"/>
              <a:t>3</a:t>
            </a:r>
            <a:endParaRPr lang="cs-CZ" sz="2800" dirty="0" smtClean="0"/>
          </a:p>
        </p:txBody>
      </p:sp>
      <p:sp>
        <p:nvSpPr>
          <p:cNvPr id="3" name="TextovéPole 2"/>
          <p:cNvSpPr txBox="1"/>
          <p:nvPr/>
        </p:nvSpPr>
        <p:spPr>
          <a:xfrm>
            <a:off x="1115616" y="2113692"/>
            <a:ext cx="31683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 = </a:t>
            </a:r>
            <a:r>
              <a:rPr lang="cs-CZ" sz="2800" dirty="0"/>
              <a:t>5</a:t>
            </a:r>
            <a:r>
              <a:rPr lang="cs-CZ" sz="2800" baseline="30000" dirty="0" smtClean="0"/>
              <a:t>3</a:t>
            </a:r>
            <a:endParaRPr lang="cs-CZ" sz="28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1115616" y="2780928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 = 125 cm</a:t>
            </a:r>
            <a:r>
              <a:rPr lang="cs-CZ" sz="2800" baseline="30000" dirty="0" smtClean="0"/>
              <a:t>3</a:t>
            </a:r>
            <a:endParaRPr lang="cs-CZ" sz="2800" dirty="0" smtClean="0"/>
          </a:p>
        </p:txBody>
      </p:sp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2488322217"/>
              </p:ext>
            </p:extLst>
          </p:nvPr>
        </p:nvGraphicFramePr>
        <p:xfrm>
          <a:off x="683568" y="260648"/>
          <a:ext cx="7776864" cy="12421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115616" y="3534179"/>
            <a:ext cx="446449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50 . 12 . 125 = 75 000 cm</a:t>
            </a:r>
            <a:r>
              <a:rPr lang="cs-CZ" sz="2800" baseline="30000" dirty="0" smtClean="0"/>
              <a:t>3 </a:t>
            </a:r>
            <a:endParaRPr lang="cs-CZ" sz="2800" dirty="0"/>
          </a:p>
          <a:p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15616" y="4219927"/>
            <a:ext cx="44644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75 000 cm</a:t>
            </a:r>
            <a:r>
              <a:rPr lang="cs-CZ" sz="2800" baseline="30000" dirty="0" smtClean="0"/>
              <a:t>3</a:t>
            </a:r>
            <a:r>
              <a:rPr lang="cs-CZ" sz="2800" dirty="0" smtClean="0"/>
              <a:t>= 75 dm</a:t>
            </a:r>
            <a:r>
              <a:rPr lang="cs-CZ" sz="2800" baseline="30000" dirty="0" smtClean="0"/>
              <a:t>3</a:t>
            </a:r>
            <a:endParaRPr lang="cs-CZ" sz="2800" baseline="30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331640" y="5111606"/>
            <a:ext cx="54726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Výrobce spotřebuje 75 dm</a:t>
            </a:r>
            <a:r>
              <a:rPr lang="cs-CZ" sz="2800" baseline="30000" dirty="0" smtClean="0"/>
              <a:t>3</a:t>
            </a:r>
            <a:r>
              <a:rPr lang="cs-CZ" sz="2800" dirty="0" smtClean="0"/>
              <a:t> dřeva.</a:t>
            </a:r>
            <a:endParaRPr lang="cs-CZ" sz="2800" dirty="0"/>
          </a:p>
        </p:txBody>
      </p:sp>
      <p:pic>
        <p:nvPicPr>
          <p:cNvPr id="9" name="Picture 2" descr="C:\Users\Irena\AppData\Local\Microsoft\Windows\Temporary Internet Files\Content.IE5\ZIY0UQ8A\MP90041406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8609" y="2050097"/>
            <a:ext cx="2241823" cy="23150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21017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6" grpId="0"/>
      <p:bldP spid="7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84 dm</a:t>
            </a:r>
            <a:r>
              <a:rPr lang="cs-CZ" sz="3600" baseline="30000" dirty="0" smtClean="0"/>
              <a:t>3 =</a:t>
            </a:r>
            <a:endParaRPr lang="cs-CZ" sz="36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1"/>
          </p:nvPr>
        </p:nvSpPr>
        <p:spPr/>
        <p:txBody>
          <a:bodyPr/>
          <a:lstStyle/>
          <a:p>
            <a:r>
              <a:rPr lang="cs-CZ" dirty="0" smtClean="0"/>
              <a:t>840 m</a:t>
            </a:r>
            <a:r>
              <a:rPr lang="cs-CZ" baseline="30000" dirty="0" smtClean="0"/>
              <a:t>3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2"/>
          </p:nvPr>
        </p:nvSpPr>
        <p:spPr/>
        <p:txBody>
          <a:bodyPr/>
          <a:lstStyle/>
          <a:p>
            <a:r>
              <a:rPr lang="cs-CZ" dirty="0" smtClean="0"/>
              <a:t>0,84 m</a:t>
            </a:r>
            <a:r>
              <a:rPr lang="cs-CZ" baseline="30000" dirty="0" smtClean="0"/>
              <a:t>3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0,084 m</a:t>
            </a:r>
            <a:r>
              <a:rPr lang="cs-CZ" baseline="30000" dirty="0" smtClean="0"/>
              <a:t>3</a:t>
            </a:r>
            <a:endParaRPr lang="cs-CZ" dirty="0"/>
          </a:p>
        </p:txBody>
      </p:sp>
      <p:pic>
        <p:nvPicPr>
          <p:cNvPr id="11" name="Obrázek 10"/>
          <p:cNvPicPr>
            <a:picLocks/>
          </p:cNvPicPr>
          <p:nvPr>
            <p:custDataLst>
              <p:tags r:id="rId2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4517707"/>
            <a:ext cx="857250" cy="85725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41938420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0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3,5 hl = 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1"/>
          </p:nvPr>
        </p:nvSpPr>
        <p:spPr/>
        <p:txBody>
          <a:bodyPr/>
          <a:lstStyle/>
          <a:p>
            <a:r>
              <a:rPr lang="cs-CZ" dirty="0" smtClean="0"/>
              <a:t>35 m</a:t>
            </a:r>
            <a:r>
              <a:rPr lang="cs-CZ" baseline="30000" dirty="0" smtClean="0"/>
              <a:t>3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2"/>
          </p:nvPr>
        </p:nvSpPr>
        <p:spPr/>
        <p:txBody>
          <a:bodyPr/>
          <a:lstStyle/>
          <a:p>
            <a:r>
              <a:rPr lang="cs-CZ" dirty="0" smtClean="0"/>
              <a:t>0,035 m</a:t>
            </a:r>
            <a:r>
              <a:rPr lang="cs-CZ" baseline="30000" dirty="0" smtClean="0"/>
              <a:t>3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0,35 m</a:t>
            </a:r>
            <a:r>
              <a:rPr lang="cs-CZ" baseline="30000" dirty="0" smtClean="0"/>
              <a:t>3</a:t>
            </a:r>
            <a:endParaRPr lang="cs-CZ" dirty="0"/>
          </a:p>
        </p:txBody>
      </p:sp>
      <p:pic>
        <p:nvPicPr>
          <p:cNvPr id="7" name="Obrázek 6"/>
          <p:cNvPicPr>
            <a:picLocks/>
          </p:cNvPicPr>
          <p:nvPr>
            <p:custDataLst>
              <p:tags r:id="rId2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4517707"/>
            <a:ext cx="857250" cy="85725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22610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0"/>
          </p:nvPr>
        </p:nvSpPr>
        <p:spPr/>
        <p:txBody>
          <a:bodyPr>
            <a:normAutofit/>
          </a:bodyPr>
          <a:lstStyle/>
          <a:p>
            <a:r>
              <a:rPr lang="cs-CZ" sz="3600" dirty="0"/>
              <a:t>8,7 </a:t>
            </a:r>
            <a:r>
              <a:rPr lang="cs-CZ" sz="3600" dirty="0" smtClean="0"/>
              <a:t>dm</a:t>
            </a:r>
            <a:r>
              <a:rPr lang="cs-CZ" sz="3600" baseline="30000" dirty="0" smtClean="0"/>
              <a:t>3 </a:t>
            </a:r>
            <a:r>
              <a:rPr lang="cs-CZ" sz="3600" dirty="0" smtClean="0"/>
              <a:t>=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1"/>
          </p:nvPr>
        </p:nvSpPr>
        <p:spPr/>
        <p:txBody>
          <a:bodyPr/>
          <a:lstStyle/>
          <a:p>
            <a:r>
              <a:rPr lang="cs-CZ" dirty="0" smtClean="0"/>
              <a:t>8 700 000 mm</a:t>
            </a:r>
            <a:r>
              <a:rPr lang="cs-CZ" baseline="30000" dirty="0" smtClean="0"/>
              <a:t>3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2"/>
          </p:nvPr>
        </p:nvSpPr>
        <p:spPr/>
        <p:txBody>
          <a:bodyPr/>
          <a:lstStyle/>
          <a:p>
            <a:r>
              <a:rPr lang="cs-CZ" dirty="0" smtClean="0"/>
              <a:t>87 000 mm</a:t>
            </a:r>
            <a:r>
              <a:rPr lang="cs-CZ" baseline="30000" dirty="0" smtClean="0"/>
              <a:t>3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8 700 mm</a:t>
            </a:r>
            <a:r>
              <a:rPr lang="cs-CZ" baseline="30000" dirty="0" smtClean="0"/>
              <a:t>3</a:t>
            </a:r>
            <a:endParaRPr lang="cs-CZ" dirty="0"/>
          </a:p>
        </p:txBody>
      </p:sp>
      <p:pic>
        <p:nvPicPr>
          <p:cNvPr id="7" name="Obrázek 6"/>
          <p:cNvPicPr>
            <a:picLocks/>
          </p:cNvPicPr>
          <p:nvPr>
            <p:custDataLst>
              <p:tags r:id="rId2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852689"/>
            <a:ext cx="857250" cy="85725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4374871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0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14,6 cm</a:t>
            </a:r>
            <a:r>
              <a:rPr lang="cs-CZ" sz="3600" baseline="30000" dirty="0" smtClean="0"/>
              <a:t>3</a:t>
            </a:r>
            <a:r>
              <a:rPr lang="cs-CZ" sz="3600" dirty="0" smtClean="0"/>
              <a:t> = </a:t>
            </a:r>
            <a:r>
              <a:rPr lang="cs-CZ" sz="3600" baseline="30000" dirty="0" smtClean="0"/>
              <a:t> 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1"/>
          </p:nvPr>
        </p:nvSpPr>
        <p:spPr/>
        <p:txBody>
          <a:bodyPr/>
          <a:lstStyle/>
          <a:p>
            <a:r>
              <a:rPr lang="cs-CZ" dirty="0" smtClean="0"/>
              <a:t>146 mm</a:t>
            </a:r>
            <a:r>
              <a:rPr lang="cs-CZ" baseline="30000" dirty="0" smtClean="0"/>
              <a:t>3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2"/>
          </p:nvPr>
        </p:nvSpPr>
        <p:spPr/>
        <p:txBody>
          <a:bodyPr/>
          <a:lstStyle/>
          <a:p>
            <a:r>
              <a:rPr lang="cs-CZ" dirty="0" smtClean="0"/>
              <a:t>14 600 mm</a:t>
            </a:r>
            <a:r>
              <a:rPr lang="cs-CZ" baseline="30000" dirty="0" smtClean="0"/>
              <a:t>3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smtClean="0"/>
              <a:t>1,46 mm</a:t>
            </a:r>
            <a:r>
              <a:rPr lang="cs-CZ" baseline="30000" smtClean="0"/>
              <a:t>3</a:t>
            </a:r>
            <a:endParaRPr lang="cs-CZ" dirty="0"/>
          </a:p>
        </p:txBody>
      </p:sp>
      <p:pic>
        <p:nvPicPr>
          <p:cNvPr id="7" name="Obrázek 6"/>
          <p:cNvPicPr>
            <a:picLocks/>
          </p:cNvPicPr>
          <p:nvPr>
            <p:custDataLst>
              <p:tags r:id="rId2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3185198"/>
            <a:ext cx="857250" cy="85725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5448925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0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15 cl =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1"/>
          </p:nvPr>
        </p:nvSpPr>
        <p:spPr/>
        <p:txBody>
          <a:bodyPr/>
          <a:lstStyle/>
          <a:p>
            <a:r>
              <a:rPr lang="cs-CZ" dirty="0" smtClean="0"/>
              <a:t>150 </a:t>
            </a:r>
            <a:r>
              <a:rPr lang="cs-CZ" dirty="0" smtClean="0"/>
              <a:t>000 mm</a:t>
            </a:r>
            <a:r>
              <a:rPr lang="cs-CZ" baseline="30000" dirty="0" smtClean="0"/>
              <a:t>3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2"/>
          </p:nvPr>
        </p:nvSpPr>
        <p:spPr/>
        <p:txBody>
          <a:bodyPr/>
          <a:lstStyle/>
          <a:p>
            <a:r>
              <a:rPr lang="cs-CZ" dirty="0" smtClean="0"/>
              <a:t>1 500 mm</a:t>
            </a:r>
            <a:r>
              <a:rPr lang="cs-CZ" baseline="30000" dirty="0" smtClean="0"/>
              <a:t>3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15 mm</a:t>
            </a:r>
            <a:r>
              <a:rPr lang="cs-CZ" baseline="30000" dirty="0" smtClean="0"/>
              <a:t>3</a:t>
            </a:r>
            <a:endParaRPr lang="cs-CZ" dirty="0"/>
          </a:p>
        </p:txBody>
      </p:sp>
      <p:pic>
        <p:nvPicPr>
          <p:cNvPr id="7" name="Obrázek 6"/>
          <p:cNvPicPr>
            <a:picLocks/>
          </p:cNvPicPr>
          <p:nvPr>
            <p:custDataLst>
              <p:tags r:id="rId2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852689"/>
            <a:ext cx="857250" cy="85725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2607407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extovéPole 1"/>
          <p:cNvSpPr txBox="1">
            <a:spLocks noChangeArrowheads="1"/>
          </p:cNvSpPr>
          <p:nvPr/>
        </p:nvSpPr>
        <p:spPr bwMode="auto">
          <a:xfrm>
            <a:off x="1042988" y="1125538"/>
            <a:ext cx="7561262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/>
            <a:r>
              <a:rPr lang="cs-CZ" altLang="cs-CZ"/>
              <a:t>Ilustrace – www.office.microsoft.com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val="1551637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2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3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3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CHOICESCOUNT" val="3"/>
  <p:tag name="CORRECTANSWER" val="3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Indicator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CORRECTANSWER" val="3"/>
  <p:tag name="CHOICESCOUNT" val="3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Indicator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CORRECTANSWER" val="1"/>
  <p:tag name="CHOICESCOUNT" val="3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Indicator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CORRECTANSWER" val="2"/>
  <p:tag name="CHOICESCOUNT" val="3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Indicator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CORRECTANSWER" val="1"/>
  <p:tag name="CHOICESCOUNT" val="3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Indicator"/>
</p:tagLst>
</file>

<file path=ppt/theme/theme1.xml><?xml version="1.0" encoding="utf-8"?>
<a:theme xmlns:a="http://schemas.openxmlformats.org/drawingml/2006/main" name="Urban Pop">
  <a:themeElements>
    <a:clrScheme name="Urban Pop">
      <a:dk1>
        <a:srgbClr val="000000"/>
      </a:dk1>
      <a:lt1>
        <a:srgbClr val="FFFFFF"/>
      </a:lt1>
      <a:dk2>
        <a:srgbClr val="282828"/>
      </a:dk2>
      <a:lt2>
        <a:srgbClr val="D4D4D4"/>
      </a:lt2>
      <a:accent1>
        <a:srgbClr val="86CE24"/>
      </a:accent1>
      <a:accent2>
        <a:srgbClr val="00A2E6"/>
      </a:accent2>
      <a:accent3>
        <a:srgbClr val="FAC810"/>
      </a:accent3>
      <a:accent4>
        <a:srgbClr val="7D8F8C"/>
      </a:accent4>
      <a:accent5>
        <a:srgbClr val="D06B20"/>
      </a:accent5>
      <a:accent6>
        <a:srgbClr val="958B8B"/>
      </a:accent6>
      <a:hlink>
        <a:srgbClr val="FF9900"/>
      </a:hlink>
      <a:folHlink>
        <a:srgbClr val="969696"/>
      </a:folHlink>
    </a:clrScheme>
    <a:fontScheme name="Urban Pop">
      <a:maj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Urban Pop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58000"/>
              </a:srgbClr>
            </a:outerShdw>
          </a:effectLst>
          <a:scene3d>
            <a:camera prst="orthographicFront">
              <a:rot lat="0" lon="0" rev="0"/>
            </a:camera>
            <a:lightRig rig="flat" dir="t"/>
          </a:scene3d>
          <a:sp3d contourW="15875">
            <a:bevelT w="95250" h="127000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  <a:shade val="100000"/>
                <a:alpha val="100000"/>
                <a:satMod val="100000"/>
                <a:lumMod val="100000"/>
              </a:schemeClr>
            </a:gs>
            <a:gs pos="9000">
              <a:schemeClr val="phClr">
                <a:tint val="90000"/>
                <a:shade val="100000"/>
                <a:alpha val="100000"/>
                <a:satMod val="100000"/>
                <a:lumMod val="100000"/>
              </a:schemeClr>
            </a:gs>
            <a:gs pos="34000">
              <a:schemeClr val="phClr">
                <a:tint val="83000"/>
                <a:shade val="100000"/>
                <a:alpha val="100000"/>
                <a:satMod val="100000"/>
                <a:lumMod val="100000"/>
              </a:schemeClr>
            </a:gs>
            <a:gs pos="62000">
              <a:schemeClr val="phClr">
                <a:tint val="85000"/>
                <a:shade val="100000"/>
                <a:alpha val="100000"/>
                <a:satMod val="100000"/>
                <a:lumMod val="100000"/>
              </a:schemeClr>
            </a:gs>
            <a:gs pos="90000">
              <a:schemeClr val="phClr">
                <a:tint val="92000"/>
                <a:shade val="100000"/>
                <a:alpha val="100000"/>
                <a:satMod val="100000"/>
                <a:lumMod val="90000"/>
              </a:schemeClr>
            </a:gs>
            <a:gs pos="100000">
              <a:schemeClr val="phClr">
                <a:tint val="85000"/>
                <a:shade val="100000"/>
                <a:alpha val="100000"/>
                <a:satMod val="100000"/>
                <a:lum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8000"/>
              </a:schemeClr>
            </a:gs>
            <a:gs pos="100000">
              <a:schemeClr val="phClr">
                <a:tint val="95000"/>
                <a:shade val="98000"/>
                <a:lumMod val="80000"/>
              </a:schemeClr>
            </a:gs>
          </a:gsLst>
          <a:path path="circle">
            <a:fillToRect l="50000" t="100000" r="10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Layout>
  <Type>MultipleChoice</Type>
  <ChoicesCount>3</ChoicesCount>
  <Orientation>Left</Orientation>
</Layout>
</file>

<file path=customXml/itemProps1.xml><?xml version="1.0" encoding="utf-8"?>
<ds:datastoreItem xmlns:ds="http://schemas.openxmlformats.org/officeDocument/2006/customXml" ds:itemID="{B648771D-A7CC-4270-9627-1B81A36F6D7C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TC101859862[[fn=Městská zábava]]</Template>
  <TotalTime>309</TotalTime>
  <Words>281</Words>
  <Application>Microsoft Office PowerPoint</Application>
  <PresentationFormat>Předvádění na obrazovce (4:3)</PresentationFormat>
  <Paragraphs>56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Urban Pop</vt:lpstr>
      <vt:lpstr>Prezentace aplikace PowerPoint</vt:lpstr>
      <vt:lpstr>Prezentace aplikace PowerPoint</vt:lpstr>
      <vt:lpstr>Objem krychle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Irena Nešněrová</dc:creator>
  <cp:lastModifiedBy>Irena</cp:lastModifiedBy>
  <cp:revision>18</cp:revision>
  <dcterms:created xsi:type="dcterms:W3CDTF">2013-10-20T09:11:58Z</dcterms:created>
  <dcterms:modified xsi:type="dcterms:W3CDTF">2013-12-04T06:40:45Z</dcterms:modified>
</cp:coreProperties>
</file>