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67" r:id="rId3"/>
    <p:sldId id="256" r:id="rId4"/>
    <p:sldId id="257" r:id="rId5"/>
    <p:sldId id="260" r:id="rId6"/>
    <p:sldId id="262" r:id="rId7"/>
    <p:sldId id="263" r:id="rId8"/>
    <p:sldId id="264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9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95D1B9-1417-462F-8E47-787F5DB01112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FA54F21-9EFF-4CA5-91F8-E40C0AB324A2}">
      <dgm:prSet/>
      <dgm:spPr/>
      <dgm:t>
        <a:bodyPr/>
        <a:lstStyle/>
        <a:p>
          <a:pPr rtl="0"/>
          <a:r>
            <a:rPr lang="cs-CZ" dirty="0" smtClean="0"/>
            <a:t>Dvojice souhlasných úhlů</a:t>
          </a:r>
          <a:endParaRPr lang="cs-CZ" dirty="0"/>
        </a:p>
      </dgm:t>
    </dgm:pt>
    <dgm:pt modelId="{00D14D56-45BE-424E-9550-9B24AB800ACF}" type="parTrans" cxnId="{3566D4BA-3F03-4487-A15C-38ADE094423D}">
      <dgm:prSet/>
      <dgm:spPr/>
      <dgm:t>
        <a:bodyPr/>
        <a:lstStyle/>
        <a:p>
          <a:endParaRPr lang="cs-CZ"/>
        </a:p>
      </dgm:t>
    </dgm:pt>
    <dgm:pt modelId="{D29EF8AA-EE71-4E0B-A4FB-F662924B8E47}" type="sibTrans" cxnId="{3566D4BA-3F03-4487-A15C-38ADE094423D}">
      <dgm:prSet/>
      <dgm:spPr/>
      <dgm:t>
        <a:bodyPr/>
        <a:lstStyle/>
        <a:p>
          <a:endParaRPr lang="cs-CZ"/>
        </a:p>
      </dgm:t>
    </dgm:pt>
    <dgm:pt modelId="{11262DA4-2363-491D-955A-9F8E23D1A443}" type="pres">
      <dgm:prSet presAssocID="{BE95D1B9-1417-462F-8E47-787F5DB0111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663EEE-ECE6-486A-A993-B089961F4C17}" type="pres">
      <dgm:prSet presAssocID="{AFA54F21-9EFF-4CA5-91F8-E40C0AB324A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A57DCA6-6AED-4246-A7D2-005936C0B029}" type="presOf" srcId="{AFA54F21-9EFF-4CA5-91F8-E40C0AB324A2}" destId="{1E663EEE-ECE6-486A-A993-B089961F4C17}" srcOrd="0" destOrd="0" presId="urn:microsoft.com/office/officeart/2005/8/layout/vList2"/>
    <dgm:cxn modelId="{3566D4BA-3F03-4487-A15C-38ADE094423D}" srcId="{BE95D1B9-1417-462F-8E47-787F5DB01112}" destId="{AFA54F21-9EFF-4CA5-91F8-E40C0AB324A2}" srcOrd="0" destOrd="0" parTransId="{00D14D56-45BE-424E-9550-9B24AB800ACF}" sibTransId="{D29EF8AA-EE71-4E0B-A4FB-F662924B8E47}"/>
    <dgm:cxn modelId="{F545987E-3DAA-4670-B587-BCD0E4B11634}" type="presOf" srcId="{BE95D1B9-1417-462F-8E47-787F5DB01112}" destId="{11262DA4-2363-491D-955A-9F8E23D1A443}" srcOrd="0" destOrd="0" presId="urn:microsoft.com/office/officeart/2005/8/layout/vList2"/>
    <dgm:cxn modelId="{CF68127B-3B92-4EEE-B3AD-96FBB2AD8509}" type="presParOf" srcId="{11262DA4-2363-491D-955A-9F8E23D1A443}" destId="{1E663EEE-ECE6-486A-A993-B089961F4C1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2909A2-44DA-435C-9AEA-0B358B6700AF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8C3105E-9586-4D8B-B458-A279587E52D5}">
      <dgm:prSet/>
      <dgm:spPr/>
      <dgm:t>
        <a:bodyPr/>
        <a:lstStyle/>
        <a:p>
          <a:pPr rtl="0"/>
          <a:r>
            <a:rPr lang="cs-CZ" smtClean="0"/>
            <a:t>Souhlasné úhly jsou shodné.</a:t>
          </a:r>
          <a:endParaRPr lang="cs-CZ"/>
        </a:p>
      </dgm:t>
    </dgm:pt>
    <dgm:pt modelId="{D9649F91-B4C3-465E-8467-5EEA59A2207E}" type="parTrans" cxnId="{AEBD9692-DE53-420D-8BB7-1D0A7EACF1F2}">
      <dgm:prSet/>
      <dgm:spPr/>
      <dgm:t>
        <a:bodyPr/>
        <a:lstStyle/>
        <a:p>
          <a:endParaRPr lang="cs-CZ"/>
        </a:p>
      </dgm:t>
    </dgm:pt>
    <dgm:pt modelId="{9B14AB80-A5B0-4998-AD0B-D86320717D48}" type="sibTrans" cxnId="{AEBD9692-DE53-420D-8BB7-1D0A7EACF1F2}">
      <dgm:prSet/>
      <dgm:spPr/>
      <dgm:t>
        <a:bodyPr/>
        <a:lstStyle/>
        <a:p>
          <a:endParaRPr lang="cs-CZ"/>
        </a:p>
      </dgm:t>
    </dgm:pt>
    <dgm:pt modelId="{87030A8A-FF68-43B1-9A71-2B9A1A2B4726}" type="pres">
      <dgm:prSet presAssocID="{542909A2-44DA-435C-9AEA-0B358B6700A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FE94C4E-077D-425D-8FE7-4D6AF6936916}" type="pres">
      <dgm:prSet presAssocID="{48C3105E-9586-4D8B-B458-A279587E52D5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BD9692-DE53-420D-8BB7-1D0A7EACF1F2}" srcId="{542909A2-44DA-435C-9AEA-0B358B6700AF}" destId="{48C3105E-9586-4D8B-B458-A279587E52D5}" srcOrd="0" destOrd="0" parTransId="{D9649F91-B4C3-465E-8467-5EEA59A2207E}" sibTransId="{9B14AB80-A5B0-4998-AD0B-D86320717D48}"/>
    <dgm:cxn modelId="{34561CFF-61D7-4C58-9899-6791D369D5D5}" type="presOf" srcId="{48C3105E-9586-4D8B-B458-A279587E52D5}" destId="{BFE94C4E-077D-425D-8FE7-4D6AF6936916}" srcOrd="0" destOrd="0" presId="urn:microsoft.com/office/officeart/2005/8/layout/vList2"/>
    <dgm:cxn modelId="{69D35101-7891-4F35-A306-5D9036EB4925}" type="presOf" srcId="{542909A2-44DA-435C-9AEA-0B358B6700AF}" destId="{87030A8A-FF68-43B1-9A71-2B9A1A2B4726}" srcOrd="0" destOrd="0" presId="urn:microsoft.com/office/officeart/2005/8/layout/vList2"/>
    <dgm:cxn modelId="{E085F2B7-7A3F-4340-8DFD-77E616174C4D}" type="presParOf" srcId="{87030A8A-FF68-43B1-9A71-2B9A1A2B4726}" destId="{BFE94C4E-077D-425D-8FE7-4D6AF693691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95D1B9-1417-462F-8E47-787F5DB01112}" type="doc">
      <dgm:prSet loTypeId="urn:microsoft.com/office/officeart/2005/8/layout/vList2" loCatId="list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AFA54F21-9EFF-4CA5-91F8-E40C0AB324A2}">
      <dgm:prSet/>
      <dgm:spPr/>
      <dgm:t>
        <a:bodyPr/>
        <a:lstStyle/>
        <a:p>
          <a:pPr rtl="0"/>
          <a:r>
            <a:rPr lang="cs-CZ" dirty="0" smtClean="0"/>
            <a:t>Dvojice střídavých úhlů</a:t>
          </a:r>
          <a:endParaRPr lang="cs-CZ" dirty="0"/>
        </a:p>
      </dgm:t>
    </dgm:pt>
    <dgm:pt modelId="{00D14D56-45BE-424E-9550-9B24AB800ACF}" type="parTrans" cxnId="{3566D4BA-3F03-4487-A15C-38ADE094423D}">
      <dgm:prSet/>
      <dgm:spPr/>
      <dgm:t>
        <a:bodyPr/>
        <a:lstStyle/>
        <a:p>
          <a:endParaRPr lang="cs-CZ"/>
        </a:p>
      </dgm:t>
    </dgm:pt>
    <dgm:pt modelId="{D29EF8AA-EE71-4E0B-A4FB-F662924B8E47}" type="sibTrans" cxnId="{3566D4BA-3F03-4487-A15C-38ADE094423D}">
      <dgm:prSet/>
      <dgm:spPr/>
      <dgm:t>
        <a:bodyPr/>
        <a:lstStyle/>
        <a:p>
          <a:endParaRPr lang="cs-CZ"/>
        </a:p>
      </dgm:t>
    </dgm:pt>
    <dgm:pt modelId="{11262DA4-2363-491D-955A-9F8E23D1A443}" type="pres">
      <dgm:prSet presAssocID="{BE95D1B9-1417-462F-8E47-787F5DB0111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E663EEE-ECE6-486A-A993-B089961F4C17}" type="pres">
      <dgm:prSet presAssocID="{AFA54F21-9EFF-4CA5-91F8-E40C0AB324A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F88F070-F2BE-4BB6-916D-0B9873CF1DE4}" type="presOf" srcId="{BE95D1B9-1417-462F-8E47-787F5DB01112}" destId="{11262DA4-2363-491D-955A-9F8E23D1A443}" srcOrd="0" destOrd="0" presId="urn:microsoft.com/office/officeart/2005/8/layout/vList2"/>
    <dgm:cxn modelId="{3566D4BA-3F03-4487-A15C-38ADE094423D}" srcId="{BE95D1B9-1417-462F-8E47-787F5DB01112}" destId="{AFA54F21-9EFF-4CA5-91F8-E40C0AB324A2}" srcOrd="0" destOrd="0" parTransId="{00D14D56-45BE-424E-9550-9B24AB800ACF}" sibTransId="{D29EF8AA-EE71-4E0B-A4FB-F662924B8E47}"/>
    <dgm:cxn modelId="{0CE426C3-2C20-4145-85FC-9FFE31D02741}" type="presOf" srcId="{AFA54F21-9EFF-4CA5-91F8-E40C0AB324A2}" destId="{1E663EEE-ECE6-486A-A993-B089961F4C17}" srcOrd="0" destOrd="0" presId="urn:microsoft.com/office/officeart/2005/8/layout/vList2"/>
    <dgm:cxn modelId="{F4F330A2-5502-4E11-A049-91C641DB9522}" type="presParOf" srcId="{11262DA4-2363-491D-955A-9F8E23D1A443}" destId="{1E663EEE-ECE6-486A-A993-B089961F4C1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B786DE-9E0B-41F6-918E-5BE726A92489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B02E7123-C06D-4221-84D3-A56619609BDF}">
      <dgm:prSet/>
      <dgm:spPr/>
      <dgm:t>
        <a:bodyPr/>
        <a:lstStyle/>
        <a:p>
          <a:pPr rtl="0"/>
          <a:r>
            <a:rPr lang="cs-CZ" smtClean="0"/>
            <a:t>Střídavé úhly jsou shodné.</a:t>
          </a:r>
          <a:endParaRPr lang="cs-CZ"/>
        </a:p>
      </dgm:t>
    </dgm:pt>
    <dgm:pt modelId="{835D6E18-A401-4A92-8D90-81D2297E0BBC}" type="parTrans" cxnId="{7C93674B-1675-49C8-810C-F61748ECAC2A}">
      <dgm:prSet/>
      <dgm:spPr/>
      <dgm:t>
        <a:bodyPr/>
        <a:lstStyle/>
        <a:p>
          <a:endParaRPr lang="cs-CZ"/>
        </a:p>
      </dgm:t>
    </dgm:pt>
    <dgm:pt modelId="{38B338B7-7477-470D-8B2D-035C53EB8D94}" type="sibTrans" cxnId="{7C93674B-1675-49C8-810C-F61748ECAC2A}">
      <dgm:prSet/>
      <dgm:spPr/>
      <dgm:t>
        <a:bodyPr/>
        <a:lstStyle/>
        <a:p>
          <a:endParaRPr lang="cs-CZ"/>
        </a:p>
      </dgm:t>
    </dgm:pt>
    <dgm:pt modelId="{11035C0B-767F-4605-8461-54A12FF46F04}" type="pres">
      <dgm:prSet presAssocID="{1BB786DE-9E0B-41F6-918E-5BE726A9248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4FB25B-9C4E-45B8-AE72-93A0FE6BCA6E}" type="pres">
      <dgm:prSet presAssocID="{B02E7123-C06D-4221-84D3-A56619609BD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C93674B-1675-49C8-810C-F61748ECAC2A}" srcId="{1BB786DE-9E0B-41F6-918E-5BE726A92489}" destId="{B02E7123-C06D-4221-84D3-A56619609BDF}" srcOrd="0" destOrd="0" parTransId="{835D6E18-A401-4A92-8D90-81D2297E0BBC}" sibTransId="{38B338B7-7477-470D-8B2D-035C53EB8D94}"/>
    <dgm:cxn modelId="{73269045-652C-4C82-9D39-ADD0491C544F}" type="presOf" srcId="{1BB786DE-9E0B-41F6-918E-5BE726A92489}" destId="{11035C0B-767F-4605-8461-54A12FF46F04}" srcOrd="0" destOrd="0" presId="urn:microsoft.com/office/officeart/2005/8/layout/vList2"/>
    <dgm:cxn modelId="{A0670ECE-2DD4-43D6-9C4A-84CE3D634DA0}" type="presOf" srcId="{B02E7123-C06D-4221-84D3-A56619609BDF}" destId="{CF4FB25B-9C4E-45B8-AE72-93A0FE6BCA6E}" srcOrd="0" destOrd="0" presId="urn:microsoft.com/office/officeart/2005/8/layout/vList2"/>
    <dgm:cxn modelId="{A64076F6-723D-43CB-8E29-2E088FECBBD2}" type="presParOf" srcId="{11035C0B-767F-4605-8461-54A12FF46F04}" destId="{CF4FB25B-9C4E-45B8-AE72-93A0FE6BCA6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53DC8AE-7E8C-44BF-BAA7-9BA63A972E79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9209D0F-6466-44A3-BCAF-37A06CE48F6C}">
      <dgm:prSet/>
      <dgm:spPr/>
      <dgm:t>
        <a:bodyPr/>
        <a:lstStyle/>
        <a:p>
          <a:pPr rtl="0"/>
          <a:r>
            <a:rPr lang="cs-CZ" smtClean="0"/>
            <a:t>Najdi úhel střídavý k úhlu  </a:t>
          </a:r>
          <a:r>
            <a:rPr lang="el-GR" smtClean="0"/>
            <a:t>α</a:t>
          </a:r>
          <a:r>
            <a:rPr lang="cs-CZ" smtClean="0"/>
            <a:t> .</a:t>
          </a:r>
          <a:endParaRPr lang="cs-CZ"/>
        </a:p>
      </dgm:t>
    </dgm:pt>
    <dgm:pt modelId="{47C607B9-7EFA-4C5D-AF7D-3C4B8BCD08C6}" type="parTrans" cxnId="{6BA5A284-8D7C-4086-A392-112165CCB097}">
      <dgm:prSet/>
      <dgm:spPr/>
      <dgm:t>
        <a:bodyPr/>
        <a:lstStyle/>
        <a:p>
          <a:endParaRPr lang="cs-CZ"/>
        </a:p>
      </dgm:t>
    </dgm:pt>
    <dgm:pt modelId="{49A2BCA3-943E-48F8-8E8D-A40180D69C2D}" type="sibTrans" cxnId="{6BA5A284-8D7C-4086-A392-112165CCB097}">
      <dgm:prSet/>
      <dgm:spPr/>
      <dgm:t>
        <a:bodyPr/>
        <a:lstStyle/>
        <a:p>
          <a:endParaRPr lang="cs-CZ"/>
        </a:p>
      </dgm:t>
    </dgm:pt>
    <dgm:pt modelId="{80997BE9-5C9B-4E6B-9ED7-5E8BBE69BB70}" type="pres">
      <dgm:prSet presAssocID="{553DC8AE-7E8C-44BF-BAA7-9BA63A972E7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2425F2A-1A3D-40EB-8F46-E5648A3FF5C5}" type="pres">
      <dgm:prSet presAssocID="{C9209D0F-6466-44A3-BCAF-37A06CE48F6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8EF49F-FA69-4EA8-A3BD-B44E6A86F0DC}" type="presOf" srcId="{553DC8AE-7E8C-44BF-BAA7-9BA63A972E79}" destId="{80997BE9-5C9B-4E6B-9ED7-5E8BBE69BB70}" srcOrd="0" destOrd="0" presId="urn:microsoft.com/office/officeart/2005/8/layout/vList2"/>
    <dgm:cxn modelId="{6F7BF4C3-42E0-4AEB-8384-AE0FE1189221}" type="presOf" srcId="{C9209D0F-6466-44A3-BCAF-37A06CE48F6C}" destId="{F2425F2A-1A3D-40EB-8F46-E5648A3FF5C5}" srcOrd="0" destOrd="0" presId="urn:microsoft.com/office/officeart/2005/8/layout/vList2"/>
    <dgm:cxn modelId="{6BA5A284-8D7C-4086-A392-112165CCB097}" srcId="{553DC8AE-7E8C-44BF-BAA7-9BA63A972E79}" destId="{C9209D0F-6466-44A3-BCAF-37A06CE48F6C}" srcOrd="0" destOrd="0" parTransId="{47C607B9-7EFA-4C5D-AF7D-3C4B8BCD08C6}" sibTransId="{49A2BCA3-943E-48F8-8E8D-A40180D69C2D}"/>
    <dgm:cxn modelId="{AB5AB67D-F6B0-4CF0-A8A1-A499D8DE6799}" type="presParOf" srcId="{80997BE9-5C9B-4E6B-9ED7-5E8BBE69BB70}" destId="{F2425F2A-1A3D-40EB-8F46-E5648A3FF5C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EDA8359-70EE-4B3B-A9E8-8087AD00F6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95E205E-57F7-4D97-862A-8D637B75878A}">
      <dgm:prSet/>
      <dgm:spPr/>
      <dgm:t>
        <a:bodyPr/>
        <a:lstStyle/>
        <a:p>
          <a:pPr rtl="0"/>
          <a:r>
            <a:rPr lang="cs-CZ" smtClean="0"/>
            <a:t>Najdi úhel souhlasný k úhlu </a:t>
          </a:r>
          <a:r>
            <a:rPr lang="el-GR" smtClean="0"/>
            <a:t>δ</a:t>
          </a:r>
          <a:r>
            <a:rPr lang="cs-CZ" smtClean="0"/>
            <a:t>.</a:t>
          </a:r>
          <a:endParaRPr lang="cs-CZ"/>
        </a:p>
      </dgm:t>
    </dgm:pt>
    <dgm:pt modelId="{FABD9EF0-9A19-47DA-877F-10BB6DA56832}" type="parTrans" cxnId="{A530FD29-90FE-4334-A022-9C6707499802}">
      <dgm:prSet/>
      <dgm:spPr/>
      <dgm:t>
        <a:bodyPr/>
        <a:lstStyle/>
        <a:p>
          <a:endParaRPr lang="cs-CZ"/>
        </a:p>
      </dgm:t>
    </dgm:pt>
    <dgm:pt modelId="{39EEC2A6-5FDA-4B17-ADC5-91F1A9CEC914}" type="sibTrans" cxnId="{A530FD29-90FE-4334-A022-9C6707499802}">
      <dgm:prSet/>
      <dgm:spPr/>
      <dgm:t>
        <a:bodyPr/>
        <a:lstStyle/>
        <a:p>
          <a:endParaRPr lang="cs-CZ"/>
        </a:p>
      </dgm:t>
    </dgm:pt>
    <dgm:pt modelId="{F83F51B0-53FE-473D-84E8-94A376A1A0EF}" type="pres">
      <dgm:prSet presAssocID="{DEDA8359-70EE-4B3B-A9E8-8087AD00F60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819E86-E1B8-4C2D-AD51-6843A769C6BF}" type="pres">
      <dgm:prSet presAssocID="{B95E205E-57F7-4D97-862A-8D637B75878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685D789-ED53-441B-B130-8244F4819035}" type="presOf" srcId="{B95E205E-57F7-4D97-862A-8D637B75878A}" destId="{C6819E86-E1B8-4C2D-AD51-6843A769C6BF}" srcOrd="0" destOrd="0" presId="urn:microsoft.com/office/officeart/2005/8/layout/vList2"/>
    <dgm:cxn modelId="{A530FD29-90FE-4334-A022-9C6707499802}" srcId="{DEDA8359-70EE-4B3B-A9E8-8087AD00F606}" destId="{B95E205E-57F7-4D97-862A-8D637B75878A}" srcOrd="0" destOrd="0" parTransId="{FABD9EF0-9A19-47DA-877F-10BB6DA56832}" sibTransId="{39EEC2A6-5FDA-4B17-ADC5-91F1A9CEC914}"/>
    <dgm:cxn modelId="{615632BB-1B84-4CF0-A166-800DC8D47465}" type="presOf" srcId="{DEDA8359-70EE-4B3B-A9E8-8087AD00F606}" destId="{F83F51B0-53FE-473D-84E8-94A376A1A0EF}" srcOrd="0" destOrd="0" presId="urn:microsoft.com/office/officeart/2005/8/layout/vList2"/>
    <dgm:cxn modelId="{C8EDEBCF-6270-409B-92E9-9D3814D5F3B8}" type="presParOf" srcId="{F83F51B0-53FE-473D-84E8-94A376A1A0EF}" destId="{C6819E86-E1B8-4C2D-AD51-6843A769C6B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D023AB6-45C7-4100-9885-A07F5739666E}" type="doc">
      <dgm:prSet loTypeId="urn:microsoft.com/office/officeart/2005/8/layout/vList2" loCatId="list" qsTypeId="urn:microsoft.com/office/officeart/2005/8/quickstyle/simple5" qsCatId="simple" csTypeId="urn:microsoft.com/office/officeart/2005/8/colors/accent5_3" csCatId="accent5" phldr="1"/>
      <dgm:spPr/>
      <dgm:t>
        <a:bodyPr/>
        <a:lstStyle/>
        <a:p>
          <a:endParaRPr lang="cs-CZ"/>
        </a:p>
      </dgm:t>
    </dgm:pt>
    <dgm:pt modelId="{6194F182-1A8C-4BE2-A4DC-997BFDD7DC98}">
      <dgm:prSet/>
      <dgm:spPr/>
      <dgm:t>
        <a:bodyPr/>
        <a:lstStyle/>
        <a:p>
          <a:pPr rtl="0"/>
          <a:r>
            <a:rPr lang="cs-CZ" dirty="0" smtClean="0"/>
            <a:t>Vyjmenuj úhly stejně velké jako úhel </a:t>
          </a:r>
          <a:r>
            <a:rPr lang="el-GR" dirty="0" smtClean="0"/>
            <a:t>γ</a:t>
          </a:r>
          <a:r>
            <a:rPr lang="cs-CZ" dirty="0" smtClean="0"/>
            <a:t>. </a:t>
          </a:r>
          <a:endParaRPr lang="cs-CZ" dirty="0"/>
        </a:p>
      </dgm:t>
    </dgm:pt>
    <dgm:pt modelId="{868C7975-34E8-4037-9F48-CF35815C19F1}" type="parTrans" cxnId="{7F0F77DC-8E8B-437E-B992-3401FD12470A}">
      <dgm:prSet/>
      <dgm:spPr/>
      <dgm:t>
        <a:bodyPr/>
        <a:lstStyle/>
        <a:p>
          <a:endParaRPr lang="cs-CZ"/>
        </a:p>
      </dgm:t>
    </dgm:pt>
    <dgm:pt modelId="{4FF9C5BE-1360-4027-9A8F-58404B7A4BCE}" type="sibTrans" cxnId="{7F0F77DC-8E8B-437E-B992-3401FD12470A}">
      <dgm:prSet/>
      <dgm:spPr/>
      <dgm:t>
        <a:bodyPr/>
        <a:lstStyle/>
        <a:p>
          <a:endParaRPr lang="cs-CZ"/>
        </a:p>
      </dgm:t>
    </dgm:pt>
    <dgm:pt modelId="{4CC4E8AB-7781-450C-B3F1-0B78615DC83F}" type="pres">
      <dgm:prSet presAssocID="{2D023AB6-45C7-4100-9885-A07F5739666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7E257F-799B-4F46-80AD-82F696EFD0A5}" type="pres">
      <dgm:prSet presAssocID="{6194F182-1A8C-4BE2-A4DC-997BFDD7DC98}" presName="parentText" presStyleLbl="node1" presStyleIdx="0" presStyleCnt="1" custScaleX="100000" custScaleY="12795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633461-1634-46AB-8E25-6C61178BDD81}" type="presOf" srcId="{2D023AB6-45C7-4100-9885-A07F5739666E}" destId="{4CC4E8AB-7781-450C-B3F1-0B78615DC83F}" srcOrd="0" destOrd="0" presId="urn:microsoft.com/office/officeart/2005/8/layout/vList2"/>
    <dgm:cxn modelId="{AB37DD39-A43D-4F2E-9100-D7A9266E3B3D}" type="presOf" srcId="{6194F182-1A8C-4BE2-A4DC-997BFDD7DC98}" destId="{FB7E257F-799B-4F46-80AD-82F696EFD0A5}" srcOrd="0" destOrd="0" presId="urn:microsoft.com/office/officeart/2005/8/layout/vList2"/>
    <dgm:cxn modelId="{7F0F77DC-8E8B-437E-B992-3401FD12470A}" srcId="{2D023AB6-45C7-4100-9885-A07F5739666E}" destId="{6194F182-1A8C-4BE2-A4DC-997BFDD7DC98}" srcOrd="0" destOrd="0" parTransId="{868C7975-34E8-4037-9F48-CF35815C19F1}" sibTransId="{4FF9C5BE-1360-4027-9A8F-58404B7A4BCE}"/>
    <dgm:cxn modelId="{243F5207-2AB8-46E3-813C-308D60FBB84F}" type="presParOf" srcId="{4CC4E8AB-7781-450C-B3F1-0B78615DC83F}" destId="{FB7E257F-799B-4F46-80AD-82F696EFD0A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9FF57AA-32F5-4E3B-9E3F-C3FC1C01A5F1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51EDCCFA-EF06-4FEF-83AF-4754C4109C86}">
      <dgm:prSet/>
      <dgm:spPr/>
      <dgm:t>
        <a:bodyPr/>
        <a:lstStyle/>
        <a:p>
          <a:pPr rtl="0"/>
          <a:r>
            <a:rPr lang="el-GR" smtClean="0"/>
            <a:t>β</a:t>
          </a:r>
          <a:r>
            <a:rPr lang="cs-CZ" smtClean="0"/>
            <a:t> = </a:t>
          </a:r>
          <a:r>
            <a:rPr lang="el-GR" smtClean="0"/>
            <a:t>γ</a:t>
          </a:r>
          <a:r>
            <a:rPr lang="cs-CZ" smtClean="0"/>
            <a:t>´=  </a:t>
          </a:r>
          <a:r>
            <a:rPr lang="el-GR" smtClean="0"/>
            <a:t>β</a:t>
          </a:r>
          <a:r>
            <a:rPr lang="cs-CZ" smtClean="0"/>
            <a:t>´</a:t>
          </a:r>
          <a:endParaRPr lang="cs-CZ"/>
        </a:p>
      </dgm:t>
    </dgm:pt>
    <dgm:pt modelId="{788AF693-96E6-4486-9EE6-F6E664713A59}" type="parTrans" cxnId="{331FF5F0-7F9A-4889-B820-3F1085FE6C9B}">
      <dgm:prSet/>
      <dgm:spPr/>
      <dgm:t>
        <a:bodyPr/>
        <a:lstStyle/>
        <a:p>
          <a:endParaRPr lang="cs-CZ"/>
        </a:p>
      </dgm:t>
    </dgm:pt>
    <dgm:pt modelId="{3F0C30A9-05FB-42C8-981A-207AB7CE8BAE}" type="sibTrans" cxnId="{331FF5F0-7F9A-4889-B820-3F1085FE6C9B}">
      <dgm:prSet/>
      <dgm:spPr/>
      <dgm:t>
        <a:bodyPr/>
        <a:lstStyle/>
        <a:p>
          <a:endParaRPr lang="cs-CZ"/>
        </a:p>
      </dgm:t>
    </dgm:pt>
    <dgm:pt modelId="{BC608205-4178-4A20-9747-CDC2ECF35670}" type="pres">
      <dgm:prSet presAssocID="{59FF57AA-32F5-4E3B-9E3F-C3FC1C01A5F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F94FEF-D437-432F-9B71-92BB2DD7C2DE}" type="pres">
      <dgm:prSet presAssocID="{51EDCCFA-EF06-4FEF-83AF-4754C4109C8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60ABFB-E3A8-439A-869B-33D6827FDF66}" type="presOf" srcId="{51EDCCFA-EF06-4FEF-83AF-4754C4109C86}" destId="{9CF94FEF-D437-432F-9B71-92BB2DD7C2DE}" srcOrd="0" destOrd="0" presId="urn:microsoft.com/office/officeart/2005/8/layout/vList2"/>
    <dgm:cxn modelId="{331FF5F0-7F9A-4889-B820-3F1085FE6C9B}" srcId="{59FF57AA-32F5-4E3B-9E3F-C3FC1C01A5F1}" destId="{51EDCCFA-EF06-4FEF-83AF-4754C4109C86}" srcOrd="0" destOrd="0" parTransId="{788AF693-96E6-4486-9EE6-F6E664713A59}" sibTransId="{3F0C30A9-05FB-42C8-981A-207AB7CE8BAE}"/>
    <dgm:cxn modelId="{78212A85-7A9A-48E4-BC70-72DC121B6D64}" type="presOf" srcId="{59FF57AA-32F5-4E3B-9E3F-C3FC1C01A5F1}" destId="{BC608205-4178-4A20-9747-CDC2ECF35670}" srcOrd="0" destOrd="0" presId="urn:microsoft.com/office/officeart/2005/8/layout/vList2"/>
    <dgm:cxn modelId="{3E66B196-4254-471E-8CB3-BA3F366CBA45}" type="presParOf" srcId="{BC608205-4178-4A20-9747-CDC2ECF35670}" destId="{9CF94FEF-D437-432F-9B71-92BB2DD7C2D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D023AB6-45C7-4100-9885-A07F5739666E}" type="doc">
      <dgm:prSet loTypeId="urn:microsoft.com/office/officeart/2005/8/layout/vList2" loCatId="list" qsTypeId="urn:microsoft.com/office/officeart/2005/8/quickstyle/simple5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6194F182-1A8C-4BE2-A4DC-997BFDD7DC98}">
      <dgm:prSet/>
      <dgm:spPr/>
      <dgm:t>
        <a:bodyPr/>
        <a:lstStyle/>
        <a:p>
          <a:pPr rtl="0"/>
          <a:r>
            <a:rPr lang="cs-CZ" dirty="0" smtClean="0"/>
            <a:t>Vyjmenuj úhly stejně velké jako úhel </a:t>
          </a:r>
          <a:r>
            <a:rPr lang="el-GR" dirty="0" smtClean="0"/>
            <a:t>α</a:t>
          </a:r>
          <a:r>
            <a:rPr lang="cs-CZ" dirty="0" smtClean="0"/>
            <a:t>´. </a:t>
          </a:r>
          <a:endParaRPr lang="cs-CZ" dirty="0"/>
        </a:p>
      </dgm:t>
    </dgm:pt>
    <dgm:pt modelId="{868C7975-34E8-4037-9F48-CF35815C19F1}" type="parTrans" cxnId="{7F0F77DC-8E8B-437E-B992-3401FD12470A}">
      <dgm:prSet/>
      <dgm:spPr/>
      <dgm:t>
        <a:bodyPr/>
        <a:lstStyle/>
        <a:p>
          <a:endParaRPr lang="cs-CZ"/>
        </a:p>
      </dgm:t>
    </dgm:pt>
    <dgm:pt modelId="{4FF9C5BE-1360-4027-9A8F-58404B7A4BCE}" type="sibTrans" cxnId="{7F0F77DC-8E8B-437E-B992-3401FD12470A}">
      <dgm:prSet/>
      <dgm:spPr/>
      <dgm:t>
        <a:bodyPr/>
        <a:lstStyle/>
        <a:p>
          <a:endParaRPr lang="cs-CZ"/>
        </a:p>
      </dgm:t>
    </dgm:pt>
    <dgm:pt modelId="{4CC4E8AB-7781-450C-B3F1-0B78615DC83F}" type="pres">
      <dgm:prSet presAssocID="{2D023AB6-45C7-4100-9885-A07F5739666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7E257F-799B-4F46-80AD-82F696EFD0A5}" type="pres">
      <dgm:prSet presAssocID="{6194F182-1A8C-4BE2-A4DC-997BFDD7DC98}" presName="parentText" presStyleLbl="node1" presStyleIdx="0" presStyleCnt="1" custScaleX="100000" custScaleY="12795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E309CA-8E45-4651-9EA7-ED844B6352B1}" type="presOf" srcId="{2D023AB6-45C7-4100-9885-A07F5739666E}" destId="{4CC4E8AB-7781-450C-B3F1-0B78615DC83F}" srcOrd="0" destOrd="0" presId="urn:microsoft.com/office/officeart/2005/8/layout/vList2"/>
    <dgm:cxn modelId="{7F0F77DC-8E8B-437E-B992-3401FD12470A}" srcId="{2D023AB6-45C7-4100-9885-A07F5739666E}" destId="{6194F182-1A8C-4BE2-A4DC-997BFDD7DC98}" srcOrd="0" destOrd="0" parTransId="{868C7975-34E8-4037-9F48-CF35815C19F1}" sibTransId="{4FF9C5BE-1360-4027-9A8F-58404B7A4BCE}"/>
    <dgm:cxn modelId="{747FBC89-651C-4D75-B5DB-8064BF710C50}" type="presOf" srcId="{6194F182-1A8C-4BE2-A4DC-997BFDD7DC98}" destId="{FB7E257F-799B-4F46-80AD-82F696EFD0A5}" srcOrd="0" destOrd="0" presId="urn:microsoft.com/office/officeart/2005/8/layout/vList2"/>
    <dgm:cxn modelId="{D9EA2DC0-6976-4B29-8D38-A9628904D0B3}" type="presParOf" srcId="{4CC4E8AB-7781-450C-B3F1-0B78615DC83F}" destId="{FB7E257F-799B-4F46-80AD-82F696EFD0A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9FF57AA-32F5-4E3B-9E3F-C3FC1C01A5F1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1EDCCFA-EF06-4FEF-83AF-4754C4109C86}">
      <dgm:prSet/>
      <dgm:spPr/>
      <dgm:t>
        <a:bodyPr/>
        <a:lstStyle/>
        <a:p>
          <a:pPr rtl="0"/>
          <a:r>
            <a:rPr lang="el-GR" dirty="0" smtClean="0"/>
            <a:t>α</a:t>
          </a:r>
          <a:r>
            <a:rPr lang="cs-CZ" dirty="0" smtClean="0"/>
            <a:t> = </a:t>
          </a:r>
          <a:r>
            <a:rPr lang="el-GR" dirty="0" smtClean="0"/>
            <a:t>δ</a:t>
          </a:r>
          <a:r>
            <a:rPr lang="cs-CZ" dirty="0" smtClean="0"/>
            <a:t> = </a:t>
          </a:r>
          <a:r>
            <a:rPr lang="el-GR" smtClean="0"/>
            <a:t>δ</a:t>
          </a:r>
          <a:r>
            <a:rPr lang="cs-CZ" smtClean="0"/>
            <a:t>´</a:t>
          </a:r>
          <a:endParaRPr lang="cs-CZ" dirty="0"/>
        </a:p>
      </dgm:t>
    </dgm:pt>
    <dgm:pt modelId="{788AF693-96E6-4486-9EE6-F6E664713A59}" type="parTrans" cxnId="{331FF5F0-7F9A-4889-B820-3F1085FE6C9B}">
      <dgm:prSet/>
      <dgm:spPr/>
      <dgm:t>
        <a:bodyPr/>
        <a:lstStyle/>
        <a:p>
          <a:endParaRPr lang="cs-CZ"/>
        </a:p>
      </dgm:t>
    </dgm:pt>
    <dgm:pt modelId="{3F0C30A9-05FB-42C8-981A-207AB7CE8BAE}" type="sibTrans" cxnId="{331FF5F0-7F9A-4889-B820-3F1085FE6C9B}">
      <dgm:prSet/>
      <dgm:spPr/>
      <dgm:t>
        <a:bodyPr/>
        <a:lstStyle/>
        <a:p>
          <a:endParaRPr lang="cs-CZ"/>
        </a:p>
      </dgm:t>
    </dgm:pt>
    <dgm:pt modelId="{BC608205-4178-4A20-9747-CDC2ECF35670}" type="pres">
      <dgm:prSet presAssocID="{59FF57AA-32F5-4E3B-9E3F-C3FC1C01A5F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F94FEF-D437-432F-9B71-92BB2DD7C2DE}" type="pres">
      <dgm:prSet presAssocID="{51EDCCFA-EF06-4FEF-83AF-4754C4109C8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51F37-FFA6-4E60-B35F-2F1D5F4FAD8C}" type="presOf" srcId="{51EDCCFA-EF06-4FEF-83AF-4754C4109C86}" destId="{9CF94FEF-D437-432F-9B71-92BB2DD7C2DE}" srcOrd="0" destOrd="0" presId="urn:microsoft.com/office/officeart/2005/8/layout/vList2"/>
    <dgm:cxn modelId="{331FF5F0-7F9A-4889-B820-3F1085FE6C9B}" srcId="{59FF57AA-32F5-4E3B-9E3F-C3FC1C01A5F1}" destId="{51EDCCFA-EF06-4FEF-83AF-4754C4109C86}" srcOrd="0" destOrd="0" parTransId="{788AF693-96E6-4486-9EE6-F6E664713A59}" sibTransId="{3F0C30A9-05FB-42C8-981A-207AB7CE8BAE}"/>
    <dgm:cxn modelId="{95B75949-C04F-4C1B-B29D-156506F092A9}" type="presOf" srcId="{59FF57AA-32F5-4E3B-9E3F-C3FC1C01A5F1}" destId="{BC608205-4178-4A20-9747-CDC2ECF35670}" srcOrd="0" destOrd="0" presId="urn:microsoft.com/office/officeart/2005/8/layout/vList2"/>
    <dgm:cxn modelId="{B48AC0FE-E1EA-4871-815C-2FCD8F7DBCE2}" type="presParOf" srcId="{BC608205-4178-4A20-9747-CDC2ECF35670}" destId="{9CF94FEF-D437-432F-9B71-92BB2DD7C2D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663EEE-ECE6-486A-A993-B089961F4C17}">
      <dsp:nvSpPr>
        <dsp:cNvPr id="0" name=""/>
        <dsp:cNvSpPr/>
      </dsp:nvSpPr>
      <dsp:spPr>
        <a:xfrm>
          <a:off x="0" y="7177"/>
          <a:ext cx="7560840" cy="12097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Dvojice souhlasných úhlů</a:t>
          </a:r>
          <a:endParaRPr lang="cs-CZ" sz="4700" kern="1200" dirty="0"/>
        </a:p>
      </dsp:txBody>
      <dsp:txXfrm>
        <a:off x="59057" y="66234"/>
        <a:ext cx="7442726" cy="10916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E94C4E-077D-425D-8FE7-4D6AF6936916}">
      <dsp:nvSpPr>
        <dsp:cNvPr id="0" name=""/>
        <dsp:cNvSpPr/>
      </dsp:nvSpPr>
      <dsp:spPr>
        <a:xfrm>
          <a:off x="0" y="97296"/>
          <a:ext cx="5372368" cy="79794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smtClean="0"/>
            <a:t>Souhlasné úhly jsou shodné.</a:t>
          </a:r>
          <a:endParaRPr lang="cs-CZ" sz="3100" kern="1200"/>
        </a:p>
      </dsp:txBody>
      <dsp:txXfrm>
        <a:off x="38952" y="136248"/>
        <a:ext cx="5294464" cy="7200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663EEE-ECE6-486A-A993-B089961F4C17}">
      <dsp:nvSpPr>
        <dsp:cNvPr id="0" name=""/>
        <dsp:cNvSpPr/>
      </dsp:nvSpPr>
      <dsp:spPr>
        <a:xfrm>
          <a:off x="0" y="7177"/>
          <a:ext cx="7560840" cy="120978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dk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Dvojice střídavých úhlů</a:t>
          </a:r>
          <a:endParaRPr lang="cs-CZ" sz="4700" kern="1200" dirty="0"/>
        </a:p>
      </dsp:txBody>
      <dsp:txXfrm>
        <a:off x="59057" y="66234"/>
        <a:ext cx="7442726" cy="10916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FB25B-9C4E-45B8-AE72-93A0FE6BCA6E}">
      <dsp:nvSpPr>
        <dsp:cNvPr id="0" name=""/>
        <dsp:cNvSpPr/>
      </dsp:nvSpPr>
      <dsp:spPr>
        <a:xfrm>
          <a:off x="0" y="108413"/>
          <a:ext cx="4968552" cy="7722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Střídavé úhly jsou shodné.</a:t>
          </a:r>
          <a:endParaRPr lang="cs-CZ" sz="3000" kern="1200"/>
        </a:p>
      </dsp:txBody>
      <dsp:txXfrm>
        <a:off x="37696" y="146109"/>
        <a:ext cx="4893160" cy="69680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425F2A-1A3D-40EB-8F46-E5648A3FF5C5}">
      <dsp:nvSpPr>
        <dsp:cNvPr id="0" name=""/>
        <dsp:cNvSpPr/>
      </dsp:nvSpPr>
      <dsp:spPr>
        <a:xfrm>
          <a:off x="0" y="9943"/>
          <a:ext cx="7560840" cy="7722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Najdi úhel střídavý k úhlu  </a:t>
          </a:r>
          <a:r>
            <a:rPr lang="el-GR" sz="3000" kern="1200" smtClean="0"/>
            <a:t>α</a:t>
          </a:r>
          <a:r>
            <a:rPr lang="cs-CZ" sz="3000" kern="1200" smtClean="0"/>
            <a:t> .</a:t>
          </a:r>
          <a:endParaRPr lang="cs-CZ" sz="3000" kern="1200"/>
        </a:p>
      </dsp:txBody>
      <dsp:txXfrm>
        <a:off x="37696" y="47639"/>
        <a:ext cx="7485448" cy="6968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819E86-E1B8-4C2D-AD51-6843A769C6BF}">
      <dsp:nvSpPr>
        <dsp:cNvPr id="0" name=""/>
        <dsp:cNvSpPr/>
      </dsp:nvSpPr>
      <dsp:spPr>
        <a:xfrm>
          <a:off x="0" y="863"/>
          <a:ext cx="7272808" cy="9523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smtClean="0"/>
            <a:t>Najdi úhel souhlasný k úhlu </a:t>
          </a:r>
          <a:r>
            <a:rPr lang="el-GR" sz="3700" kern="1200" smtClean="0"/>
            <a:t>δ</a:t>
          </a:r>
          <a:r>
            <a:rPr lang="cs-CZ" sz="3700" kern="1200" smtClean="0"/>
            <a:t>.</a:t>
          </a:r>
          <a:endParaRPr lang="cs-CZ" sz="3700" kern="1200"/>
        </a:p>
      </dsp:txBody>
      <dsp:txXfrm>
        <a:off x="46491" y="47354"/>
        <a:ext cx="7179826" cy="8593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E257F-799B-4F46-80AD-82F696EFD0A5}">
      <dsp:nvSpPr>
        <dsp:cNvPr id="0" name=""/>
        <dsp:cNvSpPr/>
      </dsp:nvSpPr>
      <dsp:spPr>
        <a:xfrm>
          <a:off x="0" y="13098"/>
          <a:ext cx="8136904" cy="1053923"/>
        </a:xfrm>
        <a:prstGeom prst="roundRect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Vyjmenuj úhly stejně velké jako úhel </a:t>
          </a:r>
          <a:r>
            <a:rPr lang="el-GR" sz="3200" kern="1200" dirty="0" smtClean="0"/>
            <a:t>γ</a:t>
          </a:r>
          <a:r>
            <a:rPr lang="cs-CZ" sz="3200" kern="1200" dirty="0" smtClean="0"/>
            <a:t>. </a:t>
          </a:r>
          <a:endParaRPr lang="cs-CZ" sz="3200" kern="1200" dirty="0"/>
        </a:p>
      </dsp:txBody>
      <dsp:txXfrm>
        <a:off x="51448" y="64546"/>
        <a:ext cx="8034008" cy="95102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94FEF-D437-432F-9B71-92BB2DD7C2DE}">
      <dsp:nvSpPr>
        <dsp:cNvPr id="0" name=""/>
        <dsp:cNvSpPr/>
      </dsp:nvSpPr>
      <dsp:spPr>
        <a:xfrm>
          <a:off x="0" y="8521"/>
          <a:ext cx="4104456" cy="10810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4200" kern="1200" smtClean="0"/>
            <a:t>β</a:t>
          </a:r>
          <a:r>
            <a:rPr lang="cs-CZ" sz="4200" kern="1200" smtClean="0"/>
            <a:t> = </a:t>
          </a:r>
          <a:r>
            <a:rPr lang="el-GR" sz="4200" kern="1200" smtClean="0"/>
            <a:t>γ</a:t>
          </a:r>
          <a:r>
            <a:rPr lang="cs-CZ" sz="4200" kern="1200" smtClean="0"/>
            <a:t>´=  </a:t>
          </a:r>
          <a:r>
            <a:rPr lang="el-GR" sz="4200" kern="1200" smtClean="0"/>
            <a:t>β</a:t>
          </a:r>
          <a:r>
            <a:rPr lang="cs-CZ" sz="4200" kern="1200" smtClean="0"/>
            <a:t>´</a:t>
          </a:r>
          <a:endParaRPr lang="cs-CZ" sz="4200" kern="1200"/>
        </a:p>
      </dsp:txBody>
      <dsp:txXfrm>
        <a:off x="52774" y="61295"/>
        <a:ext cx="3998908" cy="97553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7E257F-799B-4F46-80AD-82F696EFD0A5}">
      <dsp:nvSpPr>
        <dsp:cNvPr id="0" name=""/>
        <dsp:cNvSpPr/>
      </dsp:nvSpPr>
      <dsp:spPr>
        <a:xfrm>
          <a:off x="0" y="13098"/>
          <a:ext cx="8136904" cy="1053923"/>
        </a:xfrm>
        <a:prstGeom prst="roundRect">
          <a:avLst/>
        </a:prstGeom>
        <a:gradFill rotWithShape="0">
          <a:gsLst>
            <a:gs pos="0">
              <a:schemeClr val="accent2">
                <a:shade val="8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shade val="8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shade val="8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Vyjmenuj úhly stejně velké jako úhel </a:t>
          </a:r>
          <a:r>
            <a:rPr lang="el-GR" sz="3200" kern="1200" dirty="0" smtClean="0"/>
            <a:t>α</a:t>
          </a:r>
          <a:r>
            <a:rPr lang="cs-CZ" sz="3200" kern="1200" dirty="0" smtClean="0"/>
            <a:t>´. </a:t>
          </a:r>
          <a:endParaRPr lang="cs-CZ" sz="3200" kern="1200" dirty="0"/>
        </a:p>
      </dsp:txBody>
      <dsp:txXfrm>
        <a:off x="51448" y="64546"/>
        <a:ext cx="8034008" cy="9510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F94FEF-D437-432F-9B71-92BB2DD7C2DE}">
      <dsp:nvSpPr>
        <dsp:cNvPr id="0" name=""/>
        <dsp:cNvSpPr/>
      </dsp:nvSpPr>
      <dsp:spPr>
        <a:xfrm>
          <a:off x="0" y="8521"/>
          <a:ext cx="4104456" cy="108108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l-GR" sz="4200" kern="1200" dirty="0" smtClean="0"/>
            <a:t>α</a:t>
          </a:r>
          <a:r>
            <a:rPr lang="cs-CZ" sz="4200" kern="1200" dirty="0" smtClean="0"/>
            <a:t> = </a:t>
          </a:r>
          <a:r>
            <a:rPr lang="el-GR" sz="4200" kern="1200" dirty="0" smtClean="0"/>
            <a:t>δ</a:t>
          </a:r>
          <a:r>
            <a:rPr lang="cs-CZ" sz="4200" kern="1200" dirty="0" smtClean="0"/>
            <a:t> = </a:t>
          </a:r>
          <a:r>
            <a:rPr lang="el-GR" sz="4200" kern="1200" smtClean="0"/>
            <a:t>δ</a:t>
          </a:r>
          <a:r>
            <a:rPr lang="cs-CZ" sz="4200" kern="1200" smtClean="0"/>
            <a:t>´</a:t>
          </a:r>
          <a:endParaRPr lang="cs-CZ" sz="4200" kern="1200" dirty="0"/>
        </a:p>
      </dsp:txBody>
      <dsp:txXfrm>
        <a:off x="52774" y="61295"/>
        <a:ext cx="3998908" cy="975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DA1F793-2C8A-4147-A6E4-65B9097A7702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B819CE6-162A-4890-9B9F-134383CD8A0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2571750"/>
            <a:ext cx="8358188" cy="3786188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>
              <a:buFont typeface="Wingdings" pitchFamily="2" charset="2"/>
              <a:buNone/>
              <a:defRPr/>
            </a:pPr>
            <a:r>
              <a:rPr lang="cs-CZ" dirty="0"/>
              <a:t> </a:t>
            </a:r>
            <a:r>
              <a:rPr lang="cs-CZ" dirty="0" smtClean="0"/>
              <a:t>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>
              <a:defRPr/>
            </a:pPr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/>
              <a:t>Mgr. </a:t>
            </a:r>
            <a:r>
              <a:rPr lang="cs-CZ" dirty="0" smtClean="0"/>
              <a:t>Irena </a:t>
            </a:r>
            <a:r>
              <a:rPr lang="cs-CZ" dirty="0" err="1" smtClean="0"/>
              <a:t>Nešněrová</a:t>
            </a:r>
            <a:endParaRPr lang="cs-CZ" dirty="0" smtClean="0"/>
          </a:p>
          <a:p>
            <a:pPr>
              <a:defRPr/>
            </a:pPr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říjen 2013</a:t>
            </a:r>
          </a:p>
          <a:p>
            <a:pPr>
              <a:defRPr/>
            </a:pPr>
            <a:r>
              <a:rPr lang="cs-CZ" b="1" dirty="0" smtClean="0"/>
              <a:t>Název </a:t>
            </a:r>
            <a:r>
              <a:rPr lang="cs-CZ" b="1" dirty="0"/>
              <a:t>:VY_42_INOVACE_4.2.1 </a:t>
            </a:r>
            <a:r>
              <a:rPr lang="cs-CZ" b="1" dirty="0" smtClean="0"/>
              <a:t>G_ 35</a:t>
            </a:r>
          </a:p>
          <a:p>
            <a:pPr>
              <a:defRPr/>
            </a:pPr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smtClean="0"/>
              <a:t>Úhly souhlasné a střídavé                                                                    </a:t>
            </a:r>
            <a:r>
              <a:rPr lang="cs-CZ" b="1" dirty="0"/>
              <a:t>Ročník : 6</a:t>
            </a:r>
            <a:r>
              <a:rPr lang="cs-CZ" b="1" dirty="0" smtClean="0"/>
              <a:t>.</a:t>
            </a:r>
          </a:p>
          <a:p>
            <a:pPr>
              <a:defRPr/>
            </a:pPr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3075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642938"/>
            <a:ext cx="7715250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5131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endParaRPr lang="cs-CZ" sz="2400" dirty="0"/>
          </a:p>
          <a:p>
            <a:r>
              <a:rPr lang="cs-CZ" sz="2400" dirty="0" smtClean="0"/>
              <a:t>Prezentace seznámí žáky s vlastnostmi a polohou úhlů střídavých a souhlasných na rovnoběžkách proťatých přímkou. Materiál byl určen pro interaktivní tabuli a slouží jako pomůcka k výkladu geometrie. Pracovní list je možno doplnit na tabuli i pomocí funkce pera.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 smtClean="0"/>
              <a:t>Cílová skupina: </a:t>
            </a:r>
            <a:r>
              <a:rPr lang="cs-CZ" sz="2400" dirty="0"/>
              <a:t>6</a:t>
            </a:r>
            <a:r>
              <a:rPr lang="cs-CZ" sz="2400" dirty="0" smtClean="0"/>
              <a:t>.ročník</a:t>
            </a: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88917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725144"/>
            <a:ext cx="8458200" cy="1222375"/>
          </a:xfrm>
        </p:spPr>
        <p:txBody>
          <a:bodyPr/>
          <a:lstStyle/>
          <a:p>
            <a:r>
              <a:rPr lang="cs-CZ" dirty="0" smtClean="0"/>
              <a:t>Úhly střídavé a souhlasné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2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115616" y="3284984"/>
            <a:ext cx="7056784" cy="7201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5085184"/>
            <a:ext cx="70567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95012" y="1863225"/>
            <a:ext cx="5688632" cy="453650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2708920"/>
            <a:ext cx="36004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„</a:t>
            </a:r>
          </a:p>
          <a:p>
            <a:endParaRPr lang="cs-CZ" sz="4400" dirty="0" smtClean="0"/>
          </a:p>
          <a:p>
            <a:endParaRPr lang="cs-CZ" sz="3200" dirty="0" smtClean="0"/>
          </a:p>
          <a:p>
            <a:r>
              <a:rPr lang="cs-CZ" sz="4400" dirty="0" smtClean="0"/>
              <a:t>„</a:t>
            </a:r>
            <a:endParaRPr lang="cs-CZ" sz="4400" dirty="0"/>
          </a:p>
        </p:txBody>
      </p:sp>
      <p:sp>
        <p:nvSpPr>
          <p:cNvPr id="11" name="Oblouk 10"/>
          <p:cNvSpPr/>
          <p:nvPr/>
        </p:nvSpPr>
        <p:spPr>
          <a:xfrm rot="480000">
            <a:off x="5517211" y="2492378"/>
            <a:ext cx="1116717" cy="1278053"/>
          </a:xfrm>
          <a:prstGeom prst="arc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900000">
            <a:off x="3322893" y="4363503"/>
            <a:ext cx="867972" cy="1152128"/>
          </a:xfrm>
          <a:prstGeom prst="arc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1526629128"/>
              </p:ext>
            </p:extLst>
          </p:nvPr>
        </p:nvGraphicFramePr>
        <p:xfrm>
          <a:off x="611560" y="332656"/>
          <a:ext cx="7560840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Oblouk 14"/>
          <p:cNvSpPr/>
          <p:nvPr/>
        </p:nvSpPr>
        <p:spPr>
          <a:xfrm rot="10800000">
            <a:off x="3756880" y="2666963"/>
            <a:ext cx="1008114" cy="1308051"/>
          </a:xfrm>
          <a:prstGeom prst="arc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11640000">
            <a:off x="1433335" y="4568504"/>
            <a:ext cx="1159087" cy="1285859"/>
          </a:xfrm>
          <a:prstGeom prst="arc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6360000">
            <a:off x="4101415" y="2026479"/>
            <a:ext cx="1509646" cy="2162708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5880000">
            <a:off x="1488886" y="3735446"/>
            <a:ext cx="1801972" cy="2320307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7220000">
            <a:off x="4713629" y="2689374"/>
            <a:ext cx="1440162" cy="165495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7520000">
            <a:off x="2332002" y="4544901"/>
            <a:ext cx="1615742" cy="158210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4431860" y="2843935"/>
            <a:ext cx="2003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        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el-GR" sz="2800" dirty="0" smtClean="0"/>
              <a:t>γ</a:t>
            </a:r>
            <a:r>
              <a:rPr lang="cs-CZ" sz="2800" dirty="0" smtClean="0"/>
              <a:t>      </a:t>
            </a:r>
            <a:r>
              <a:rPr lang="el-GR" sz="2800" dirty="0" smtClean="0"/>
              <a:t>δ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036531" y="4608130"/>
            <a:ext cx="26642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</a:t>
            </a:r>
            <a:r>
              <a:rPr lang="el-GR" sz="2800" dirty="0" smtClean="0"/>
              <a:t>α</a:t>
            </a:r>
            <a:r>
              <a:rPr lang="cs-CZ" sz="2800" dirty="0" smtClean="0"/>
              <a:t>´        </a:t>
            </a:r>
            <a:r>
              <a:rPr lang="el-GR" sz="2800" dirty="0" smtClean="0"/>
              <a:t>β</a:t>
            </a:r>
            <a:r>
              <a:rPr lang="cs-CZ" sz="2800" dirty="0" smtClean="0"/>
              <a:t>´</a:t>
            </a:r>
          </a:p>
          <a:p>
            <a:r>
              <a:rPr lang="el-GR" sz="2800" dirty="0" smtClean="0"/>
              <a:t>γ</a:t>
            </a:r>
            <a:r>
              <a:rPr lang="cs-CZ" sz="2800" dirty="0" smtClean="0"/>
              <a:t>´      </a:t>
            </a:r>
            <a:r>
              <a:rPr lang="el-GR" sz="2800" dirty="0" smtClean="0"/>
              <a:t>δ</a:t>
            </a:r>
            <a:r>
              <a:rPr lang="cs-CZ" sz="2800" dirty="0" smtClean="0"/>
              <a:t>´</a:t>
            </a:r>
          </a:p>
        </p:txBody>
      </p:sp>
      <p:graphicFrame>
        <p:nvGraphicFramePr>
          <p:cNvPr id="26" name="Diagram 25"/>
          <p:cNvGraphicFramePr/>
          <p:nvPr>
            <p:extLst>
              <p:ext uri="{D42A27DB-BD31-4B8C-83A1-F6EECF244321}">
                <p14:modId xmlns:p14="http://schemas.microsoft.com/office/powerpoint/2010/main" val="4125903951"/>
              </p:ext>
            </p:extLst>
          </p:nvPr>
        </p:nvGraphicFramePr>
        <p:xfrm>
          <a:off x="3664128" y="5532811"/>
          <a:ext cx="5372368" cy="992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6182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Graphic spid="2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115616" y="3284984"/>
            <a:ext cx="7056784" cy="7201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5085184"/>
            <a:ext cx="705678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95012" y="1863225"/>
            <a:ext cx="5688632" cy="4536504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2708920"/>
            <a:ext cx="36004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„</a:t>
            </a:r>
          </a:p>
          <a:p>
            <a:endParaRPr lang="cs-CZ" sz="4400" dirty="0" smtClean="0"/>
          </a:p>
          <a:p>
            <a:endParaRPr lang="cs-CZ" sz="3200" dirty="0" smtClean="0"/>
          </a:p>
          <a:p>
            <a:r>
              <a:rPr lang="cs-CZ" sz="4400" dirty="0" smtClean="0"/>
              <a:t>„</a:t>
            </a:r>
            <a:endParaRPr lang="cs-CZ" sz="4400" dirty="0"/>
          </a:p>
        </p:txBody>
      </p:sp>
      <p:sp>
        <p:nvSpPr>
          <p:cNvPr id="11" name="Oblouk 10"/>
          <p:cNvSpPr/>
          <p:nvPr/>
        </p:nvSpPr>
        <p:spPr>
          <a:xfrm rot="660000">
            <a:off x="5517211" y="2492378"/>
            <a:ext cx="1116717" cy="1278053"/>
          </a:xfrm>
          <a:prstGeom prst="arc">
            <a:avLst/>
          </a:prstGeom>
          <a:ln w="28575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900000">
            <a:off x="3322893" y="4363503"/>
            <a:ext cx="867972" cy="1152128"/>
          </a:xfrm>
          <a:prstGeom prst="arc">
            <a:avLst/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4" name="Diagram 13"/>
          <p:cNvGraphicFramePr/>
          <p:nvPr>
            <p:extLst>
              <p:ext uri="{D42A27DB-BD31-4B8C-83A1-F6EECF244321}">
                <p14:modId xmlns:p14="http://schemas.microsoft.com/office/powerpoint/2010/main" val="239377760"/>
              </p:ext>
            </p:extLst>
          </p:nvPr>
        </p:nvGraphicFramePr>
        <p:xfrm>
          <a:off x="611560" y="332656"/>
          <a:ext cx="7560840" cy="1224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5" name="Oblouk 14"/>
          <p:cNvSpPr/>
          <p:nvPr/>
        </p:nvSpPr>
        <p:spPr>
          <a:xfrm rot="10800000">
            <a:off x="3756880" y="2666963"/>
            <a:ext cx="1008114" cy="1308051"/>
          </a:xfrm>
          <a:prstGeom prst="arc">
            <a:avLst/>
          </a:prstGeom>
          <a:ln w="38100"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 rot="11640000">
            <a:off x="1433335" y="4568504"/>
            <a:ext cx="1159087" cy="1285859"/>
          </a:xfrm>
          <a:prstGeom prst="arc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louk 16"/>
          <p:cNvSpPr/>
          <p:nvPr/>
        </p:nvSpPr>
        <p:spPr>
          <a:xfrm rot="6360000">
            <a:off x="4101415" y="2026479"/>
            <a:ext cx="1509646" cy="2162708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5880000">
            <a:off x="1401008" y="3795027"/>
            <a:ext cx="1801972" cy="2320307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7220000">
            <a:off x="4713629" y="2689374"/>
            <a:ext cx="1440162" cy="1654950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17520000">
            <a:off x="2332002" y="4544901"/>
            <a:ext cx="1615742" cy="1582100"/>
          </a:xfrm>
          <a:prstGeom prst="arc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139328" y="2807930"/>
            <a:ext cx="2296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</a:t>
            </a:r>
            <a:r>
              <a:rPr lang="el-GR" sz="2800" dirty="0" smtClean="0"/>
              <a:t>α</a:t>
            </a:r>
            <a:r>
              <a:rPr lang="cs-CZ" sz="2800" dirty="0" smtClean="0"/>
              <a:t>        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el-GR" sz="2800" dirty="0" smtClean="0"/>
              <a:t>γ</a:t>
            </a:r>
            <a:r>
              <a:rPr lang="cs-CZ" sz="2800" dirty="0" smtClean="0"/>
              <a:t>         </a:t>
            </a:r>
            <a:r>
              <a:rPr lang="el-GR" sz="2800" dirty="0" smtClean="0"/>
              <a:t>δ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4490" y="4636293"/>
            <a:ext cx="25614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</a:t>
            </a:r>
            <a:r>
              <a:rPr lang="el-GR" sz="2800" dirty="0" smtClean="0"/>
              <a:t>α</a:t>
            </a:r>
            <a:r>
              <a:rPr lang="cs-CZ" sz="2800" dirty="0" smtClean="0"/>
              <a:t>´        </a:t>
            </a:r>
            <a:r>
              <a:rPr lang="el-GR" sz="2800" dirty="0" smtClean="0"/>
              <a:t>β</a:t>
            </a:r>
            <a:r>
              <a:rPr lang="cs-CZ" sz="2800" dirty="0" smtClean="0"/>
              <a:t>´</a:t>
            </a:r>
          </a:p>
          <a:p>
            <a:r>
              <a:rPr lang="el-GR" sz="2800" dirty="0" smtClean="0"/>
              <a:t>γ</a:t>
            </a:r>
            <a:r>
              <a:rPr lang="cs-CZ" sz="2800" dirty="0" smtClean="0"/>
              <a:t>´       </a:t>
            </a:r>
            <a:r>
              <a:rPr lang="el-GR" sz="2800" dirty="0" smtClean="0"/>
              <a:t>δ</a:t>
            </a:r>
            <a:r>
              <a:rPr lang="cs-CZ" sz="2800" dirty="0" smtClean="0"/>
              <a:t>´</a:t>
            </a:r>
          </a:p>
          <a:p>
            <a:endParaRPr lang="cs-CZ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257667686"/>
              </p:ext>
            </p:extLst>
          </p:nvPr>
        </p:nvGraphicFramePr>
        <p:xfrm>
          <a:off x="3851920" y="5608326"/>
          <a:ext cx="4968552" cy="9890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6825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Graphic spid="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115616" y="3284984"/>
            <a:ext cx="7056784" cy="7201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5085184"/>
            <a:ext cx="705678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95012" y="1863225"/>
            <a:ext cx="5688632" cy="4536504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2708920"/>
            <a:ext cx="36004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„</a:t>
            </a:r>
          </a:p>
          <a:p>
            <a:endParaRPr lang="cs-CZ" sz="4400" dirty="0" smtClean="0"/>
          </a:p>
          <a:p>
            <a:endParaRPr lang="cs-CZ" sz="3200" dirty="0" smtClean="0"/>
          </a:p>
          <a:p>
            <a:r>
              <a:rPr lang="cs-CZ" sz="4400" dirty="0" smtClean="0"/>
              <a:t>„</a:t>
            </a:r>
            <a:endParaRPr lang="cs-CZ" sz="4400" dirty="0"/>
          </a:p>
        </p:txBody>
      </p:sp>
      <p:sp>
        <p:nvSpPr>
          <p:cNvPr id="19" name="Oblouk 18"/>
          <p:cNvSpPr/>
          <p:nvPr/>
        </p:nvSpPr>
        <p:spPr>
          <a:xfrm rot="5880000">
            <a:off x="1401008" y="3795027"/>
            <a:ext cx="1801972" cy="2320307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17220000">
            <a:off x="4713629" y="2689374"/>
            <a:ext cx="1440162" cy="1654950"/>
          </a:xfrm>
          <a:prstGeom prst="arc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4636293"/>
            <a:ext cx="241898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´        </a:t>
            </a:r>
            <a:r>
              <a:rPr lang="el-GR" sz="2800" dirty="0" smtClean="0"/>
              <a:t>β</a:t>
            </a:r>
            <a:r>
              <a:rPr lang="cs-CZ" sz="2800" dirty="0" smtClean="0"/>
              <a:t>´</a:t>
            </a:r>
          </a:p>
          <a:p>
            <a:r>
              <a:rPr lang="el-GR" sz="2800" dirty="0" smtClean="0"/>
              <a:t>γ</a:t>
            </a:r>
            <a:r>
              <a:rPr lang="cs-CZ" sz="2800" dirty="0" smtClean="0"/>
              <a:t>´     </a:t>
            </a:r>
            <a:r>
              <a:rPr lang="el-GR" sz="2800" dirty="0" smtClean="0"/>
              <a:t>δ</a:t>
            </a:r>
            <a:r>
              <a:rPr lang="cs-CZ" sz="2800" dirty="0" smtClean="0"/>
              <a:t>´</a:t>
            </a:r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99992" y="2836093"/>
            <a:ext cx="21602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        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el-GR" sz="2800" dirty="0" smtClean="0"/>
              <a:t>γ</a:t>
            </a:r>
            <a:r>
              <a:rPr lang="cs-CZ" sz="2800" dirty="0" smtClean="0"/>
              <a:t>      </a:t>
            </a:r>
            <a:r>
              <a:rPr lang="el-GR" sz="2800" dirty="0" smtClean="0"/>
              <a:t>δ</a:t>
            </a:r>
            <a:endParaRPr lang="cs-CZ" sz="2800" dirty="0" smtClean="0"/>
          </a:p>
          <a:p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637877546"/>
              </p:ext>
            </p:extLst>
          </p:nvPr>
        </p:nvGraphicFramePr>
        <p:xfrm>
          <a:off x="899592" y="548680"/>
          <a:ext cx="7560840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527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115616" y="3284984"/>
            <a:ext cx="7056784" cy="7201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5085184"/>
            <a:ext cx="7056784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95012" y="1863225"/>
            <a:ext cx="5688632" cy="4536504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2708920"/>
            <a:ext cx="36004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„</a:t>
            </a:r>
          </a:p>
          <a:p>
            <a:endParaRPr lang="cs-CZ" sz="4400" dirty="0" smtClean="0"/>
          </a:p>
          <a:p>
            <a:endParaRPr lang="cs-CZ" sz="3200" dirty="0" smtClean="0"/>
          </a:p>
          <a:p>
            <a:r>
              <a:rPr lang="cs-CZ" sz="4400" dirty="0" smtClean="0"/>
              <a:t>„</a:t>
            </a:r>
            <a:endParaRPr lang="cs-CZ" sz="4400" dirty="0"/>
          </a:p>
        </p:txBody>
      </p:sp>
      <p:sp>
        <p:nvSpPr>
          <p:cNvPr id="17" name="Oblouk 16"/>
          <p:cNvSpPr/>
          <p:nvPr/>
        </p:nvSpPr>
        <p:spPr>
          <a:xfrm rot="6360000">
            <a:off x="4101415" y="2026479"/>
            <a:ext cx="1509646" cy="2162708"/>
          </a:xfrm>
          <a:prstGeom prst="arc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6240000">
            <a:off x="1627957" y="3664653"/>
            <a:ext cx="1801972" cy="2320307"/>
          </a:xfrm>
          <a:prstGeom prst="arc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4455828" y="2834933"/>
            <a:ext cx="24204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el-GR" sz="2800" dirty="0" smtClean="0"/>
              <a:t>α</a:t>
            </a:r>
            <a:r>
              <a:rPr lang="cs-CZ" sz="2800" dirty="0" smtClean="0"/>
              <a:t>        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el-GR" sz="2800" dirty="0" smtClean="0"/>
              <a:t>γ</a:t>
            </a:r>
            <a:r>
              <a:rPr lang="cs-CZ" sz="2800" dirty="0" smtClean="0"/>
              <a:t>      </a:t>
            </a:r>
            <a:r>
              <a:rPr lang="el-GR" sz="2800" dirty="0" smtClean="0"/>
              <a:t>δ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4566144"/>
            <a:ext cx="21264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´        </a:t>
            </a:r>
            <a:r>
              <a:rPr lang="el-GR" sz="2800" dirty="0" smtClean="0"/>
              <a:t>β</a:t>
            </a:r>
            <a:r>
              <a:rPr lang="cs-CZ" sz="2800" dirty="0" smtClean="0"/>
              <a:t>´</a:t>
            </a:r>
          </a:p>
          <a:p>
            <a:r>
              <a:rPr lang="el-GR" sz="2800" dirty="0" smtClean="0"/>
              <a:t>γ</a:t>
            </a:r>
            <a:r>
              <a:rPr lang="cs-CZ" sz="2800" dirty="0" smtClean="0"/>
              <a:t>´      </a:t>
            </a:r>
            <a:r>
              <a:rPr lang="el-GR" sz="2800" dirty="0" smtClean="0"/>
              <a:t>δ</a:t>
            </a:r>
            <a:r>
              <a:rPr lang="cs-CZ" sz="2800" dirty="0" smtClean="0"/>
              <a:t>´</a:t>
            </a:r>
          </a:p>
          <a:p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020165937"/>
              </p:ext>
            </p:extLst>
          </p:nvPr>
        </p:nvGraphicFramePr>
        <p:xfrm>
          <a:off x="899592" y="548680"/>
          <a:ext cx="7272808" cy="95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5273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115616" y="3284984"/>
            <a:ext cx="7056784" cy="7201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5085184"/>
            <a:ext cx="70567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95012" y="1863225"/>
            <a:ext cx="5688632" cy="453650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2708920"/>
            <a:ext cx="36004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„</a:t>
            </a:r>
          </a:p>
          <a:p>
            <a:endParaRPr lang="cs-CZ" sz="4400" dirty="0" smtClean="0"/>
          </a:p>
          <a:p>
            <a:endParaRPr lang="cs-CZ" sz="3200" dirty="0" smtClean="0"/>
          </a:p>
          <a:p>
            <a:r>
              <a:rPr lang="cs-CZ" sz="4400" dirty="0" smtClean="0"/>
              <a:t>„</a:t>
            </a:r>
            <a:endParaRPr lang="cs-CZ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84533" y="2843935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        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el-GR" sz="2800" dirty="0" smtClean="0"/>
              <a:t>γ</a:t>
            </a:r>
            <a:r>
              <a:rPr lang="cs-CZ" sz="2800" dirty="0" smtClean="0"/>
              <a:t>      </a:t>
            </a:r>
            <a:r>
              <a:rPr lang="el-GR" sz="2800" dirty="0" smtClean="0"/>
              <a:t>δ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4225" y="4632523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´        </a:t>
            </a:r>
            <a:r>
              <a:rPr lang="el-GR" sz="2800" dirty="0" smtClean="0"/>
              <a:t>β</a:t>
            </a:r>
            <a:r>
              <a:rPr lang="cs-CZ" sz="2800" dirty="0" smtClean="0"/>
              <a:t>´</a:t>
            </a:r>
          </a:p>
          <a:p>
            <a:r>
              <a:rPr lang="el-GR" sz="2800" dirty="0" smtClean="0"/>
              <a:t>γ</a:t>
            </a:r>
            <a:r>
              <a:rPr lang="cs-CZ" sz="2800" dirty="0" smtClean="0"/>
              <a:t>´      </a:t>
            </a:r>
            <a:r>
              <a:rPr lang="el-GR" sz="2800" dirty="0" smtClean="0"/>
              <a:t>δ</a:t>
            </a:r>
            <a:r>
              <a:rPr lang="cs-CZ" sz="2800" dirty="0" smtClean="0"/>
              <a:t>´</a:t>
            </a:r>
          </a:p>
          <a:p>
            <a:endParaRPr lang="cs-CZ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938970477"/>
              </p:ext>
            </p:extLst>
          </p:nvPr>
        </p:nvGraphicFramePr>
        <p:xfrm>
          <a:off x="755576" y="476672"/>
          <a:ext cx="8136904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760653364"/>
              </p:ext>
            </p:extLst>
          </p:nvPr>
        </p:nvGraphicFramePr>
        <p:xfrm>
          <a:off x="3918965" y="5400218"/>
          <a:ext cx="4104456" cy="1098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76589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8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nice 4"/>
          <p:cNvCxnSpPr/>
          <p:nvPr/>
        </p:nvCxnSpPr>
        <p:spPr>
          <a:xfrm flipV="1">
            <a:off x="1115616" y="3284984"/>
            <a:ext cx="7056784" cy="7201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5085184"/>
            <a:ext cx="7056784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295012" y="1863225"/>
            <a:ext cx="5688632" cy="4536504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668344" y="2708920"/>
            <a:ext cx="36004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„</a:t>
            </a:r>
          </a:p>
          <a:p>
            <a:endParaRPr lang="cs-CZ" sz="4400" dirty="0" smtClean="0"/>
          </a:p>
          <a:p>
            <a:endParaRPr lang="cs-CZ" sz="3200" dirty="0" smtClean="0"/>
          </a:p>
          <a:p>
            <a:r>
              <a:rPr lang="cs-CZ" sz="4400" dirty="0" smtClean="0"/>
              <a:t>„</a:t>
            </a:r>
            <a:endParaRPr lang="cs-CZ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484533" y="2843935"/>
            <a:ext cx="25202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        </a:t>
            </a:r>
            <a:r>
              <a:rPr lang="el-GR" sz="2800" dirty="0" smtClean="0"/>
              <a:t>β</a:t>
            </a:r>
            <a:endParaRPr lang="cs-CZ" sz="2800" dirty="0" smtClean="0"/>
          </a:p>
          <a:p>
            <a:r>
              <a:rPr lang="el-GR" sz="2800" dirty="0" smtClean="0"/>
              <a:t>γ</a:t>
            </a:r>
            <a:r>
              <a:rPr lang="cs-CZ" sz="2800" dirty="0" smtClean="0"/>
              <a:t>      </a:t>
            </a:r>
            <a:r>
              <a:rPr lang="el-GR" sz="2800" dirty="0" smtClean="0"/>
              <a:t>δ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74225" y="4632523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el-GR" sz="2800" dirty="0" smtClean="0"/>
              <a:t>α</a:t>
            </a:r>
            <a:r>
              <a:rPr lang="cs-CZ" sz="2800" dirty="0" smtClean="0"/>
              <a:t>´        </a:t>
            </a:r>
            <a:r>
              <a:rPr lang="el-GR" sz="2800" dirty="0" smtClean="0"/>
              <a:t>β</a:t>
            </a:r>
            <a:r>
              <a:rPr lang="cs-CZ" sz="2800" dirty="0" smtClean="0"/>
              <a:t>´</a:t>
            </a:r>
          </a:p>
          <a:p>
            <a:r>
              <a:rPr lang="el-GR" sz="2800" dirty="0" smtClean="0"/>
              <a:t>γ</a:t>
            </a:r>
            <a:r>
              <a:rPr lang="cs-CZ" sz="2800" dirty="0" smtClean="0"/>
              <a:t>´      </a:t>
            </a:r>
            <a:r>
              <a:rPr lang="el-GR" sz="2800" dirty="0" smtClean="0"/>
              <a:t>δ</a:t>
            </a:r>
            <a:r>
              <a:rPr lang="cs-CZ" sz="2800" dirty="0" smtClean="0"/>
              <a:t>´</a:t>
            </a:r>
          </a:p>
          <a:p>
            <a:endParaRPr lang="cs-CZ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950533085"/>
              </p:ext>
            </p:extLst>
          </p:nvPr>
        </p:nvGraphicFramePr>
        <p:xfrm>
          <a:off x="755576" y="476672"/>
          <a:ext cx="8136904" cy="1080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8" name="Diagram 17"/>
          <p:cNvGraphicFramePr/>
          <p:nvPr>
            <p:extLst>
              <p:ext uri="{D42A27DB-BD31-4B8C-83A1-F6EECF244321}">
                <p14:modId xmlns:p14="http://schemas.microsoft.com/office/powerpoint/2010/main" val="3885602945"/>
              </p:ext>
            </p:extLst>
          </p:nvPr>
        </p:nvGraphicFramePr>
        <p:xfrm>
          <a:off x="3918965" y="5400218"/>
          <a:ext cx="4104456" cy="1098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68258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8" grpId="0">
        <p:bldAsOne/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ovéPole 1"/>
          <p:cNvSpPr txBox="1">
            <a:spLocks noChangeArrowheads="1"/>
          </p:cNvSpPr>
          <p:nvPr/>
        </p:nvSpPr>
        <p:spPr bwMode="auto">
          <a:xfrm>
            <a:off x="1042988" y="1125538"/>
            <a:ext cx="7561262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1pPr>
            <a:lvl2pPr marL="742950" indent="-28575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2pPr>
            <a:lvl3pPr marL="11430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3pPr>
            <a:lvl4pPr marL="16002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4pPr>
            <a:lvl5pPr marL="2057400" indent="-228600" eaLnBrk="0" hangingPunct="0"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rgbClr val="FF0066"/>
                </a:solidFill>
                <a:latin typeface="Tahoma" pitchFamily="34" charset="0"/>
                <a:cs typeface="Arial" charset="0"/>
              </a:defRPr>
            </a:lvl9pPr>
          </a:lstStyle>
          <a:p>
            <a:pPr eaLnBrk="1" hangingPunct="1"/>
            <a:r>
              <a:rPr lang="cs-CZ" altLang="cs-CZ"/>
              <a:t>Ilustrace –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642635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88</TotalTime>
  <Words>255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Úhly střídavé a souhlasné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 Nešněrová</dc:creator>
  <cp:lastModifiedBy>Irena</cp:lastModifiedBy>
  <cp:revision>12</cp:revision>
  <dcterms:created xsi:type="dcterms:W3CDTF">2013-10-17T16:19:35Z</dcterms:created>
  <dcterms:modified xsi:type="dcterms:W3CDTF">2013-11-27T11:24:20Z</dcterms:modified>
</cp:coreProperties>
</file>