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7" r:id="rId5"/>
    <p:sldId id="265" r:id="rId6"/>
    <p:sldId id="258" r:id="rId7"/>
    <p:sldId id="266" r:id="rId8"/>
    <p:sldId id="259" r:id="rId9"/>
    <p:sldId id="260" r:id="rId10"/>
    <p:sldId id="261" r:id="rId11"/>
    <p:sldId id="262" r:id="rId12"/>
    <p:sldId id="263" r:id="rId13"/>
    <p:sldId id="264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78" autoAdjust="0"/>
    <p:restoredTop sz="86410" autoAdjust="0"/>
  </p:normalViewPr>
  <p:slideViewPr>
    <p:cSldViewPr>
      <p:cViewPr>
        <p:scale>
          <a:sx n="70" d="100"/>
          <a:sy n="70" d="100"/>
        </p:scale>
        <p:origin x="-1626" y="-7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0" y="198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E28D4-808B-42F2-8BBD-D13C41491E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4EA060-19B5-4D24-8BA9-DF2608377D64}" type="datetimeFigureOut">
              <a:rPr lang="cs-CZ"/>
              <a:pPr>
                <a:defRPr/>
              </a:pPr>
              <a:t>4.12.2013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3A3776-6BA3-4495-B696-AE7F1DC1B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1A2A16-7872-435B-AA7C-D75775212FD5}" type="datetimeFigureOut">
              <a:rPr lang="cs-CZ"/>
              <a:pPr>
                <a:defRPr/>
              </a:pPr>
              <a:t>4.12.2013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00210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VY_32_INOVACE_Z_3E_KOV_05_POVRCH A VODSTVO EVROPY-OPAKOVACI TEST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5.5.2013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určená k opakování a prohloubení probraného učiva – Povrch a vodstvo Evropy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opakování probraného učiva. Může být zařazena do výuky, nebo použita jako test pro studenty.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7" y="5589239"/>
            <a:ext cx="5721697" cy="112588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Celá prezentace je určena k opakování probraného učiva a k jeho následnému prohloubení, nebo forma testování osvojených vědomostí studentů.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Opakování má tři části.  V té první studenti skládají správné názvy zeměpisných pojmů. V druhé určují z fyzické mapy Evropy určují určené pojmy. V poslední, třetí části přiřazují zeměpisné pojmy k obrázkům.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Vše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lze vypracovávat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 mapou, nebo bez mapy.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Povrch a vodstvo Evropy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SKLÁDÁNÍ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EŽTME</a:t>
            </a:r>
          </a:p>
          <a:p>
            <a:r>
              <a:rPr lang="cs-CZ" dirty="0" smtClean="0"/>
              <a:t>ÁDP</a:t>
            </a:r>
          </a:p>
          <a:p>
            <a:r>
              <a:rPr lang="cs-CZ" dirty="0" smtClean="0"/>
              <a:t>ROBE</a:t>
            </a:r>
          </a:p>
          <a:p>
            <a:r>
              <a:rPr lang="cs-CZ" dirty="0" smtClean="0"/>
              <a:t>BELA</a:t>
            </a:r>
            <a:endParaRPr lang="cs-CZ" dirty="0" smtClean="0">
              <a:latin typeface="Times New Roman"/>
              <a:cs typeface="Times New Roman"/>
            </a:endParaRPr>
          </a:p>
          <a:p>
            <a:r>
              <a:rPr lang="cs-CZ" dirty="0" smtClean="0">
                <a:latin typeface="Times New Roman"/>
                <a:cs typeface="Times New Roman"/>
              </a:rPr>
              <a:t>NAJUD</a:t>
            </a:r>
          </a:p>
          <a:p>
            <a:r>
              <a:rPr lang="cs-CZ" dirty="0" smtClean="0">
                <a:latin typeface="Times New Roman"/>
                <a:cs typeface="Times New Roman"/>
              </a:rPr>
              <a:t>IRAOL</a:t>
            </a:r>
          </a:p>
          <a:p>
            <a:r>
              <a:rPr lang="cs-CZ" dirty="0" smtClean="0">
                <a:latin typeface="Times New Roman"/>
                <a:cs typeface="Times New Roman"/>
              </a:rPr>
              <a:t>VSLAI</a:t>
            </a:r>
          </a:p>
          <a:p>
            <a:r>
              <a:rPr lang="cs-CZ" dirty="0" smtClean="0">
                <a:latin typeface="Times New Roman"/>
                <a:cs typeface="Times New Roman"/>
              </a:rPr>
              <a:t>NRÝ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skládačky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TEMŽE </a:t>
            </a:r>
          </a:p>
          <a:p>
            <a:r>
              <a:rPr lang="cs-CZ" dirty="0" smtClean="0"/>
              <a:t>PÁD</a:t>
            </a:r>
          </a:p>
          <a:p>
            <a:r>
              <a:rPr lang="cs-CZ" dirty="0" smtClean="0"/>
              <a:t>EBRO</a:t>
            </a:r>
          </a:p>
          <a:p>
            <a:r>
              <a:rPr lang="cs-CZ" dirty="0" smtClean="0"/>
              <a:t>LABE</a:t>
            </a:r>
          </a:p>
          <a:p>
            <a:r>
              <a:rPr lang="cs-CZ" dirty="0" smtClean="0"/>
              <a:t>DUNAJ</a:t>
            </a:r>
          </a:p>
          <a:p>
            <a:r>
              <a:rPr lang="cs-CZ" dirty="0" smtClean="0"/>
              <a:t>LOIRA</a:t>
            </a:r>
          </a:p>
          <a:p>
            <a:r>
              <a:rPr lang="cs-CZ" dirty="0" smtClean="0"/>
              <a:t>VISLA</a:t>
            </a:r>
          </a:p>
          <a:p>
            <a:r>
              <a:rPr lang="cs-CZ" dirty="0" smtClean="0"/>
              <a:t>RÝN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– urči jednotlivá pohoří</a:t>
            </a:r>
            <a:endParaRPr lang="cs-CZ" dirty="0"/>
          </a:p>
        </p:txBody>
      </p:sp>
      <p:pic>
        <p:nvPicPr>
          <p:cNvPr id="4" name="Zástupný symbol pro obsah 3" descr="737px-Europe_topography_map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196752"/>
            <a:ext cx="7917092" cy="5187060"/>
          </a:xfrm>
        </p:spPr>
      </p:pic>
      <p:sp>
        <p:nvSpPr>
          <p:cNvPr id="5" name="Šipka doprava 4"/>
          <p:cNvSpPr/>
          <p:nvPr/>
        </p:nvSpPr>
        <p:spPr>
          <a:xfrm>
            <a:off x="3347864" y="2204864"/>
            <a:ext cx="50405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1835696" y="5013176"/>
            <a:ext cx="50405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3419872" y="4365104"/>
            <a:ext cx="144016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563888" y="5229200"/>
            <a:ext cx="360040" cy="1897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4211960" y="3356992"/>
            <a:ext cx="144016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5724128" y="1772816"/>
            <a:ext cx="288032" cy="12241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763688" y="4221088"/>
            <a:ext cx="64807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5076056" y="4149080"/>
            <a:ext cx="144016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403648" y="41490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75656" y="49411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13285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400506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515719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299695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32040" y="37890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96136" y="134076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27584" y="6309320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určování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Francouzská nížina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Pyreneje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Skandinávské pohoří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Alpy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Apeniny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Středopolské</a:t>
            </a:r>
            <a:r>
              <a:rPr lang="cs-CZ" dirty="0" smtClean="0"/>
              <a:t> nížiny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Karpaty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Východoevropská rovina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POHLEDNICE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 následujícím obrázkům přiřaď správné názvy.</a:t>
            </a:r>
          </a:p>
          <a:p>
            <a:endParaRPr lang="cs-CZ" dirty="0" smtClean="0"/>
          </a:p>
          <a:p>
            <a:r>
              <a:rPr lang="cs-CZ" dirty="0" err="1" smtClean="0"/>
              <a:t>Mt</a:t>
            </a:r>
            <a:r>
              <a:rPr lang="cs-CZ" dirty="0" smtClean="0"/>
              <a:t>. </a:t>
            </a:r>
            <a:r>
              <a:rPr lang="cs-CZ" dirty="0" err="1" smtClean="0"/>
              <a:t>Blanc</a:t>
            </a:r>
            <a:endParaRPr lang="cs-CZ" dirty="0" smtClean="0"/>
          </a:p>
          <a:p>
            <a:r>
              <a:rPr lang="cs-CZ" dirty="0" smtClean="0"/>
              <a:t>Ladožské jezero</a:t>
            </a:r>
          </a:p>
          <a:p>
            <a:r>
              <a:rPr lang="cs-CZ" dirty="0" smtClean="0"/>
              <a:t>Volha</a:t>
            </a:r>
          </a:p>
          <a:p>
            <a:r>
              <a:rPr lang="cs-CZ" dirty="0" smtClean="0"/>
              <a:t>Velká Británie </a:t>
            </a:r>
          </a:p>
          <a:p>
            <a:r>
              <a:rPr lang="cs-CZ" dirty="0" smtClean="0"/>
              <a:t>Etna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EtnaAvió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4"/>
            <a:ext cx="7848872" cy="5310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6093296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Laatokka Sortavalan edustal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24036"/>
            <a:ext cx="7920880" cy="512118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3568" y="580526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MountBlanc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04664"/>
            <a:ext cx="7920880" cy="54006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27584" y="602128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Soubor:Russia River Vol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60648"/>
            <a:ext cx="7620000" cy="511256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27584" y="587727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LondonTowerBridge2004-08-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76672"/>
            <a:ext cx="7848872" cy="507682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3568" y="580526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1752" y="1268760"/>
            <a:ext cx="8503920" cy="5256584"/>
          </a:xfrm>
        </p:spPr>
        <p:txBody>
          <a:bodyPr>
            <a:normAutofit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Obr.1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- Soubor: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Europe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topography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map.PNG. In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[online]. Autor: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Josep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Renalias.Foundation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[cit.2013-10-30].Dostupné z WWW:http://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wiki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/Soubor: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Europe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topography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_map.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png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Obr. 2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Soubor: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EtnaAvió.JPG.In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[online].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[cit.2013-10-30].Dostupné z WWW: http://cs.wikipedia.org/wiki/Soubor:EtnaAvi.JPG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Obr. 3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Soubor: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Laatokka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Sortavalan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edustalla.JPG.In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[online].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[cit.2013-10-30].Dostupné z WWW:</a:t>
            </a:r>
            <a:r>
              <a:rPr lang="cs-CZ" sz="1600" dirty="0" smtClean="0"/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http://cs.wikipedia.org/wiki/Soubor:Laatokka_Sortavalan_edustalla.jpg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Obr. 4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Soubor: MountBlanc04.JPGIn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[online]. Autor:Julius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Silver.Wikipedia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[cit.2013-10-30].Dostupné z WWW:http://cs.wikipedia.org/wiki/Soubor:MountBlanc04.jpg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Obr. 5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Soubor: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Russia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River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Volga.JPG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In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[online].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[cit.2013-10-30].Dostupné z WWW: http://cs.wikipedia.org/wiki/Soubor:Russia_River_Volga.jpg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Obr. 6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Soubor: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Tower</a:t>
            </a:r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 bridge1.JPG.In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[online]. Autor:Přemysl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Otakar.Wikipedia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[cit.2013-10-30].Dostupné z WWW:</a:t>
            </a:r>
            <a:r>
              <a:rPr lang="cs-CZ" sz="1600" dirty="0" smtClean="0"/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http://cs.wikipedia.org/wiki/Soubor:Tower_bridge1.jpg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117</TotalTime>
  <Words>401</Words>
  <Application>Microsoft Office PowerPoint</Application>
  <PresentationFormat>Předvádění na obrazovce (4:3)</PresentationFormat>
  <Paragraphs>86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Prezentace aplikace PowerPoint</vt:lpstr>
      <vt:lpstr> </vt:lpstr>
      <vt:lpstr>Povrch a vodstvo Evropy</vt:lpstr>
      <vt:lpstr>SKLÁDÁNÍ</vt:lpstr>
      <vt:lpstr>Řešení skládačky</vt:lpstr>
      <vt:lpstr>URČOVÁNÍ – urči jednotlivá pohoří</vt:lpstr>
      <vt:lpstr>Řešení - určování</vt:lpstr>
      <vt:lpstr>POHLEDNICE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Ewa</dc:creator>
  <cp:lastModifiedBy>Eva Škáchová</cp:lastModifiedBy>
  <cp:revision>46</cp:revision>
  <dcterms:created xsi:type="dcterms:W3CDTF">2013-08-14T14:28:42Z</dcterms:created>
  <dcterms:modified xsi:type="dcterms:W3CDTF">2013-12-04T09:40:40Z</dcterms:modified>
</cp:coreProperties>
</file>