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66C68-681E-4679-AD07-899A20A8AF7D}" type="datetimeFigureOut">
              <a:rPr lang="cs-CZ" smtClean="0"/>
              <a:t>21. 10. 2013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5D3AD-44CD-4F39-BA1B-878A3A90B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342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66C68-681E-4679-AD07-899A20A8AF7D}" type="datetimeFigureOut">
              <a:rPr lang="cs-CZ" smtClean="0"/>
              <a:t>21. 10. 2013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5D3AD-44CD-4F39-BA1B-878A3A90B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638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66C68-681E-4679-AD07-899A20A8AF7D}" type="datetimeFigureOut">
              <a:rPr lang="cs-CZ" smtClean="0"/>
              <a:t>21. 10. 2013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5D3AD-44CD-4F39-BA1B-878A3A90B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789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66C68-681E-4679-AD07-899A20A8AF7D}" type="datetimeFigureOut">
              <a:rPr lang="cs-CZ" smtClean="0"/>
              <a:t>21. 10. 2013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5D3AD-44CD-4F39-BA1B-878A3A90B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886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66C68-681E-4679-AD07-899A20A8AF7D}" type="datetimeFigureOut">
              <a:rPr lang="cs-CZ" smtClean="0"/>
              <a:t>21. 10. 2013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5D3AD-44CD-4F39-BA1B-878A3A90B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047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66C68-681E-4679-AD07-899A20A8AF7D}" type="datetimeFigureOut">
              <a:rPr lang="cs-CZ" smtClean="0"/>
              <a:t>21. 10. 2013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5D3AD-44CD-4F39-BA1B-878A3A90B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851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66C68-681E-4679-AD07-899A20A8AF7D}" type="datetimeFigureOut">
              <a:rPr lang="cs-CZ" smtClean="0"/>
              <a:t>21. 10. 2013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5D3AD-44CD-4F39-BA1B-878A3A90B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803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66C68-681E-4679-AD07-899A20A8AF7D}" type="datetimeFigureOut">
              <a:rPr lang="cs-CZ" smtClean="0"/>
              <a:t>21. 10. 2013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5D3AD-44CD-4F39-BA1B-878A3A90B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175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66C68-681E-4679-AD07-899A20A8AF7D}" type="datetimeFigureOut">
              <a:rPr lang="cs-CZ" smtClean="0"/>
              <a:t>21. 10. 2013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5D3AD-44CD-4F39-BA1B-878A3A90B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959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66C68-681E-4679-AD07-899A20A8AF7D}" type="datetimeFigureOut">
              <a:rPr lang="cs-CZ" smtClean="0"/>
              <a:t>21. 10. 2013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5D3AD-44CD-4F39-BA1B-878A3A90B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830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66C68-681E-4679-AD07-899A20A8AF7D}" type="datetimeFigureOut">
              <a:rPr lang="cs-CZ" smtClean="0"/>
              <a:t>21. 10. 2013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5D3AD-44CD-4F39-BA1B-878A3A90B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054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966C68-681E-4679-AD07-899A20A8AF7D}" type="datetimeFigureOut">
              <a:rPr lang="cs-CZ" smtClean="0"/>
              <a:t>21. 10. 2013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5D3AD-44CD-4F39-BA1B-878A3A90B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454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99316129"/>
              </p:ext>
            </p:extLst>
          </p:nvPr>
        </p:nvGraphicFramePr>
        <p:xfrm>
          <a:off x="1609725" y="115888"/>
          <a:ext cx="5821363" cy="6542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Dokument" r:id="rId3" imgW="5902889" imgH="6641416" progId="Word.Document.12">
                  <p:embed/>
                </p:oleObj>
              </mc:Choice>
              <mc:Fallback>
                <p:oleObj name="Dokument" r:id="rId3" imgW="5902889" imgH="664141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09725" y="115888"/>
                        <a:ext cx="5821363" cy="65420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02075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SLADKOVODNÍ RYBY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/</a:t>
            </a:r>
            <a:r>
              <a:rPr lang="cs-CZ" sz="3100" i="1" dirty="0" smtClean="0"/>
              <a:t>žáci doplňují do sešitu podle učebnice </a:t>
            </a:r>
            <a:r>
              <a:rPr lang="cs-CZ" sz="3100" i="1" dirty="0"/>
              <a:t>str</a:t>
            </a:r>
            <a:r>
              <a:rPr lang="cs-CZ" sz="3100" i="1" dirty="0" smtClean="0"/>
              <a:t>. 14 </a:t>
            </a:r>
            <a:r>
              <a:rPr lang="cs-CZ" sz="3100" i="1" dirty="0"/>
              <a:t>– 15</a:t>
            </a:r>
            <a:r>
              <a:rPr lang="cs-CZ" sz="3100" i="1" dirty="0" smtClean="0"/>
              <a:t>, </a:t>
            </a:r>
            <a:br>
              <a:rPr lang="cs-CZ" sz="3100" i="1" dirty="0" smtClean="0"/>
            </a:br>
            <a:r>
              <a:rPr lang="cs-CZ" sz="3100" i="1" dirty="0" smtClean="0"/>
              <a:t> na tabuli mohou </a:t>
            </a:r>
            <a:r>
              <a:rPr lang="cs-CZ" sz="3100" i="1" dirty="0"/>
              <a:t>použít </a:t>
            </a:r>
            <a:r>
              <a:rPr lang="cs-CZ" sz="3100" i="1" dirty="0" smtClean="0"/>
              <a:t>program </a:t>
            </a:r>
            <a:r>
              <a:rPr lang="cs-CZ" sz="3100" i="1" dirty="0" err="1" smtClean="0"/>
              <a:t>AktivInspire</a:t>
            </a:r>
            <a:r>
              <a:rPr lang="cs-CZ" sz="3100" i="1" dirty="0" smtClean="0"/>
              <a:t>/</a:t>
            </a:r>
            <a:endParaRPr lang="cs-CZ" sz="31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68052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žijí u nás</a:t>
            </a:r>
          </a:p>
          <a:p>
            <a:pPr marL="0" indent="0">
              <a:buNone/>
            </a:pPr>
            <a:r>
              <a:rPr lang="cs-CZ" b="1" dirty="0" smtClean="0"/>
              <a:t>žijí ve vodách:</a:t>
            </a:r>
          </a:p>
          <a:p>
            <a:r>
              <a:rPr lang="cs-CZ" dirty="0" smtClean="0"/>
              <a:t>stojatých </a:t>
            </a:r>
            <a:r>
              <a:rPr lang="cs-CZ" i="1" dirty="0" smtClean="0"/>
              <a:t>/doplň místo/……………, </a:t>
            </a:r>
            <a:r>
              <a:rPr lang="cs-CZ" dirty="0" smtClean="0"/>
              <a:t>…………….</a:t>
            </a:r>
          </a:p>
          <a:p>
            <a:r>
              <a:rPr lang="cs-CZ" dirty="0" smtClean="0"/>
              <a:t>tekoucích </a:t>
            </a:r>
            <a:r>
              <a:rPr lang="cs-CZ" i="1" smtClean="0"/>
              <a:t>/doplň místo/………….., </a:t>
            </a:r>
            <a:r>
              <a:rPr lang="cs-CZ" dirty="0" smtClean="0"/>
              <a:t>…………….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rozeznáváme pásma tekoucích vod </a:t>
            </a:r>
            <a:r>
              <a:rPr lang="cs-CZ" i="1" dirty="0" smtClean="0"/>
              <a:t>/doplň/</a:t>
            </a:r>
            <a:r>
              <a:rPr lang="cs-CZ" b="1" i="1" dirty="0" smtClean="0"/>
              <a:t>:</a:t>
            </a:r>
          </a:p>
          <a:p>
            <a:r>
              <a:rPr lang="cs-CZ" dirty="0" smtClean="0"/>
              <a:t>………………………………..</a:t>
            </a:r>
          </a:p>
          <a:p>
            <a:r>
              <a:rPr lang="cs-CZ" dirty="0" smtClean="0"/>
              <a:t>………………………………..</a:t>
            </a:r>
          </a:p>
          <a:p>
            <a:r>
              <a:rPr lang="cs-CZ" dirty="0" smtClean="0"/>
              <a:t>………………………………..</a:t>
            </a:r>
          </a:p>
          <a:p>
            <a:r>
              <a:rPr lang="cs-CZ" dirty="0" smtClean="0"/>
              <a:t>………………………………...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3234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žijí u nás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žijí ve vodách:</a:t>
            </a:r>
          </a:p>
          <a:p>
            <a:r>
              <a:rPr lang="cs-CZ" dirty="0" smtClean="0"/>
              <a:t>stojatých :  </a:t>
            </a:r>
            <a:r>
              <a:rPr lang="cs-CZ" dirty="0" smtClean="0">
                <a:solidFill>
                  <a:srgbClr val="FF0000"/>
                </a:solidFill>
              </a:rPr>
              <a:t>RYBNÍKY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PŘEHRADY</a:t>
            </a:r>
          </a:p>
          <a:p>
            <a:r>
              <a:rPr lang="cs-CZ" dirty="0" smtClean="0"/>
              <a:t>tekoucích:  </a:t>
            </a:r>
            <a:r>
              <a:rPr lang="cs-CZ" dirty="0" smtClean="0">
                <a:solidFill>
                  <a:srgbClr val="FF0000"/>
                </a:solidFill>
              </a:rPr>
              <a:t>ŘEKY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POTOKY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rozeznáváme pásma tekoucích vod 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PSTRUHOVÉ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LIPANOVÉ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PARMOVÉ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CEJNOVÉ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624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DĚLENÍ RYB PODLE ZPŮSOBU VÝŽIVY: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ryby dravé </a:t>
            </a:r>
            <a:r>
              <a:rPr lang="cs-CZ" dirty="0" smtClean="0"/>
              <a:t>– živí se jinými rybami a vodními živočichy, např. /</a:t>
            </a:r>
            <a:r>
              <a:rPr lang="cs-CZ" i="1" dirty="0" smtClean="0"/>
              <a:t>doplň ryby podle učebnice str.15/</a:t>
            </a:r>
          </a:p>
          <a:p>
            <a:pPr marL="0" indent="0">
              <a:buNone/>
            </a:pPr>
            <a:r>
              <a:rPr lang="cs-CZ" dirty="0" smtClean="0"/>
              <a:t>…………………, ………………………, ……………………….</a:t>
            </a:r>
          </a:p>
          <a:p>
            <a:r>
              <a:rPr lang="cs-CZ" b="1" u="sng" dirty="0" smtClean="0"/>
              <a:t>ryby nedravé </a:t>
            </a:r>
            <a:r>
              <a:rPr lang="cs-CZ" dirty="0" smtClean="0"/>
              <a:t>– živí se hmyzem, drobnými korýši nebo rostlinnou </a:t>
            </a:r>
            <a:r>
              <a:rPr lang="cs-CZ" sz="2800" dirty="0" smtClean="0"/>
              <a:t>potravou </a:t>
            </a:r>
            <a:r>
              <a:rPr lang="cs-CZ" sz="2800" i="1" dirty="0" smtClean="0"/>
              <a:t>/</a:t>
            </a:r>
            <a:r>
              <a:rPr lang="cs-CZ" i="1" dirty="0" smtClean="0"/>
              <a:t>doplň </a:t>
            </a:r>
            <a:r>
              <a:rPr lang="cs-CZ" i="1" dirty="0"/>
              <a:t>ryby podle učebnice str.15/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…………………, ………………………, ………………………..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736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ryby dravé </a:t>
            </a:r>
            <a:r>
              <a:rPr lang="cs-CZ" dirty="0" smtClean="0"/>
              <a:t>– živí se jinými rybami a vodními živočichy, např. /doplň podle učebnice str.15/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ŠTIKA, CANDÁT, SUMEC</a:t>
            </a:r>
          </a:p>
          <a:p>
            <a:r>
              <a:rPr lang="cs-CZ" b="1" u="sng" dirty="0" smtClean="0"/>
              <a:t>ryby nedravé </a:t>
            </a:r>
            <a:r>
              <a:rPr lang="cs-CZ" dirty="0" smtClean="0"/>
              <a:t>– živí se hmyzem, drobnými korýši nebo rostlinnou potravou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KAPR, LÍN, PLOTICE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6870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/>
              <a:t>VÝZNAM RYB</a:t>
            </a:r>
            <a:endParaRPr lang="cs-CZ" sz="4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800" b="1" dirty="0" smtClean="0"/>
              <a:t>RYBY JSOU </a:t>
            </a:r>
          </a:p>
          <a:p>
            <a:pPr marL="0" indent="0">
              <a:buNone/>
            </a:pPr>
            <a:endParaRPr lang="cs-CZ" sz="4400" b="1" dirty="0" smtClean="0"/>
          </a:p>
          <a:p>
            <a:r>
              <a:rPr lang="cs-CZ" sz="4400" b="1" dirty="0" smtClean="0"/>
              <a:t>SOUČÁSTÍ POTRAVNÍHO ŘETĚZCE</a:t>
            </a:r>
          </a:p>
          <a:p>
            <a:endParaRPr lang="cs-CZ" sz="4400" b="1" dirty="0" smtClean="0"/>
          </a:p>
          <a:p>
            <a:r>
              <a:rPr lang="cs-CZ" sz="4400" b="1" dirty="0" smtClean="0"/>
              <a:t>DŮLEŽITOU SLOŽKOU LIDSKÉ POTRAVY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17969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UČEBNICE: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ČABRADOVÁ, Věra a kol.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7- učebnice pro základní školy  a víceletá gymnázia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Nakladatelství Fraus, Plzeň 2005, s.128,  ISBN 80-7238-424-4. 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78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196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Dokument</vt:lpstr>
      <vt:lpstr>Prezentace aplikace PowerPoint</vt:lpstr>
      <vt:lpstr>SLADKOVODNÍ RYBY /žáci doplňují do sešitu podle učebnice str. 14 – 15,   na tabuli mohou použít program AktivInspire/</vt:lpstr>
      <vt:lpstr>ŘEŠENÍ</vt:lpstr>
      <vt:lpstr>DĚLENÍ RYB PODLE ZPŮSOBU VÝŽIVY:</vt:lpstr>
      <vt:lpstr>ŘEŠENÍ</vt:lpstr>
      <vt:lpstr>VÝZNAM RYB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16</cp:revision>
  <dcterms:created xsi:type="dcterms:W3CDTF">2013-08-13T12:19:22Z</dcterms:created>
  <dcterms:modified xsi:type="dcterms:W3CDTF">2013-10-21T12:43:46Z</dcterms:modified>
</cp:coreProperties>
</file>