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2" r:id="rId7"/>
    <p:sldId id="263" r:id="rId8"/>
    <p:sldId id="259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70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519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167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31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890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1923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7682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3547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34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599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857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3F7F8-82C1-4D7D-93CF-4E7A4DF099EE}" type="datetimeFigureOut">
              <a:rPr lang="cs-CZ" smtClean="0"/>
              <a:t>21. 10. 2013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46BCE-097A-4522-9F6B-2B291A629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371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Hecht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5645578"/>
              </p:ext>
            </p:extLst>
          </p:nvPr>
        </p:nvGraphicFramePr>
        <p:xfrm>
          <a:off x="1609725" y="115888"/>
          <a:ext cx="5821363" cy="655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4" imgW="5902889" imgH="6663771" progId="Word.Document.12">
                  <p:embed/>
                </p:oleObj>
              </mc:Choice>
              <mc:Fallback>
                <p:oleObj name="Dokument" r:id="rId4" imgW="5902889" imgH="666377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09725" y="115888"/>
                        <a:ext cx="5821363" cy="6554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50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NEJZNÁMĚJŠÍ SLADKOVODNÍ RYBY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Kaprovité:</a:t>
            </a:r>
          </a:p>
          <a:p>
            <a:r>
              <a:rPr lang="cs-CZ" dirty="0" smtClean="0"/>
              <a:t>kapr obecný</a:t>
            </a:r>
          </a:p>
          <a:p>
            <a:r>
              <a:rPr lang="cs-CZ" dirty="0" smtClean="0"/>
              <a:t>karas obecný</a:t>
            </a:r>
          </a:p>
          <a:p>
            <a:r>
              <a:rPr lang="cs-CZ" dirty="0" smtClean="0"/>
              <a:t>lín obecný</a:t>
            </a:r>
          </a:p>
          <a:p>
            <a:r>
              <a:rPr lang="cs-CZ" dirty="0" smtClean="0"/>
              <a:t>jelec tloušť</a:t>
            </a:r>
          </a:p>
          <a:p>
            <a:r>
              <a:rPr lang="cs-CZ" dirty="0" smtClean="0"/>
              <a:t>parma obecná</a:t>
            </a:r>
          </a:p>
          <a:p>
            <a:pPr marL="0" indent="0">
              <a:buNone/>
            </a:pPr>
            <a:r>
              <a:rPr lang="cs-CZ" b="1" dirty="0" smtClean="0"/>
              <a:t>lososovité:</a:t>
            </a:r>
          </a:p>
          <a:p>
            <a:r>
              <a:rPr lang="cs-CZ" dirty="0" smtClean="0"/>
              <a:t>pstruh potoční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11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58655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err="1" smtClean="0"/>
              <a:t>lipanovité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lipan podhorní</a:t>
            </a:r>
          </a:p>
          <a:p>
            <a:pPr marL="0" indent="0">
              <a:buNone/>
            </a:pPr>
            <a:r>
              <a:rPr lang="cs-CZ" b="1" dirty="0" smtClean="0"/>
              <a:t>štikovité:</a:t>
            </a:r>
          </a:p>
          <a:p>
            <a:r>
              <a:rPr lang="cs-CZ" dirty="0" smtClean="0"/>
              <a:t>štika obecná</a:t>
            </a:r>
          </a:p>
          <a:p>
            <a:pPr marL="0" indent="0">
              <a:buNone/>
            </a:pPr>
            <a:r>
              <a:rPr lang="cs-CZ" b="1" dirty="0" smtClean="0"/>
              <a:t>okounovité:</a:t>
            </a:r>
          </a:p>
          <a:p>
            <a:r>
              <a:rPr lang="cs-CZ" dirty="0" smtClean="0"/>
              <a:t>okoun říční</a:t>
            </a:r>
          </a:p>
          <a:p>
            <a:r>
              <a:rPr lang="cs-CZ" dirty="0" smtClean="0"/>
              <a:t>candát obecný</a:t>
            </a:r>
          </a:p>
          <a:p>
            <a:pPr marL="0" indent="0">
              <a:buNone/>
            </a:pPr>
            <a:r>
              <a:rPr lang="cs-CZ" b="1" dirty="0" smtClean="0"/>
              <a:t>sumcovité:</a:t>
            </a:r>
          </a:p>
          <a:p>
            <a:r>
              <a:rPr lang="cs-CZ" dirty="0" smtClean="0"/>
              <a:t>sumec obecný</a:t>
            </a:r>
          </a:p>
          <a:p>
            <a:pPr marL="0" indent="0">
              <a:buNone/>
            </a:pPr>
            <a:r>
              <a:rPr lang="cs-CZ" b="1" dirty="0" smtClean="0"/>
              <a:t>úhořovité:</a:t>
            </a:r>
          </a:p>
          <a:p>
            <a:r>
              <a:rPr lang="cs-CZ" dirty="0" smtClean="0"/>
              <a:t>úhoř říční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379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UHODNI, CO JSEM ZA RYBU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i="1" dirty="0" smtClean="0"/>
              <a:t>Žáci řeší hádanky, na tabuli dopisují odpovědi pomocí programu </a:t>
            </a:r>
            <a:r>
              <a:rPr lang="cs-CZ" i="1" dirty="0" err="1" smtClean="0"/>
              <a:t>ActivInspire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998490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1/ Mám </a:t>
            </a:r>
            <a:r>
              <a:rPr lang="cs-CZ" b="1" dirty="0"/>
              <a:t>štíhlé </a:t>
            </a:r>
            <a:r>
              <a:rPr lang="cs-CZ" b="1" dirty="0" smtClean="0"/>
              <a:t>válcovité protáhlé </a:t>
            </a:r>
            <a:r>
              <a:rPr lang="cs-CZ" b="1" dirty="0"/>
              <a:t>tělo</a:t>
            </a:r>
            <a:r>
              <a:rPr lang="cs-CZ" b="1" dirty="0" smtClean="0"/>
              <a:t>, zploštělou hlavu, </a:t>
            </a:r>
            <a:r>
              <a:rPr lang="cs-CZ" b="1" dirty="0"/>
              <a:t>jsem dravá a </a:t>
            </a:r>
            <a:r>
              <a:rPr lang="cs-CZ" b="1" dirty="0" smtClean="0"/>
              <a:t>klidně ulovím </a:t>
            </a:r>
            <a:r>
              <a:rPr lang="cs-CZ" b="1" dirty="0"/>
              <a:t>stejně velké ryby jako jsem sama</a:t>
            </a:r>
            <a:r>
              <a:rPr lang="cs-CZ" b="1" dirty="0" smtClean="0"/>
              <a:t>. Jsem…………….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280493"/>
            <a:ext cx="5293221" cy="3266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46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2/ Mám dlouhé hadovité tělo, žiji v řekách, ale vytřít se, to je nelehký úkol – musím doplavat až do Sargasového moře. Jsem………………….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5978023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76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3/Žiji v bystřinách nebo potocích, mám mezi hřbetní a ocasní ploutví typickou tukovou ploutvičku. Jsem ……………………..</a:t>
            </a:r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2345"/>
            <a:ext cx="8453114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75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1/ Jsem </a:t>
            </a:r>
            <a:r>
              <a:rPr lang="cs-CZ" sz="4400" dirty="0" smtClean="0">
                <a:solidFill>
                  <a:srgbClr val="FF0000"/>
                </a:solidFill>
              </a:rPr>
              <a:t>štika obecná</a:t>
            </a:r>
          </a:p>
          <a:p>
            <a:pPr marL="0" indent="0">
              <a:buNone/>
            </a:pPr>
            <a:r>
              <a:rPr lang="cs-CZ" sz="4400" dirty="0" smtClean="0"/>
              <a:t>2/ Jsem </a:t>
            </a:r>
            <a:r>
              <a:rPr lang="cs-CZ" sz="4400" dirty="0" smtClean="0">
                <a:solidFill>
                  <a:srgbClr val="FF0000"/>
                </a:solidFill>
              </a:rPr>
              <a:t>úhoř říční</a:t>
            </a:r>
          </a:p>
          <a:p>
            <a:pPr marL="0" indent="0">
              <a:buNone/>
            </a:pPr>
            <a:r>
              <a:rPr lang="cs-CZ" sz="4400" dirty="0" smtClean="0"/>
              <a:t>3/ Jsem </a:t>
            </a:r>
            <a:r>
              <a:rPr lang="cs-CZ" sz="4400" dirty="0" smtClean="0">
                <a:solidFill>
                  <a:srgbClr val="FF0000"/>
                </a:solidFill>
              </a:rPr>
              <a:t>pstruh obecný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7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dirty="0" smtClean="0">
                <a:effectLst/>
              </a:rPr>
              <a:t>brázků:</a:t>
            </a:r>
          </a:p>
          <a:p>
            <a:r>
              <a:rPr lang="cs-CZ" dirty="0" smtClean="0">
                <a:effectLst/>
              </a:rPr>
              <a:t>Wikipedie: štika obecná. </a:t>
            </a:r>
            <a:r>
              <a:rPr lang="cs-CZ" i="1" dirty="0" smtClean="0">
                <a:effectLst/>
              </a:rPr>
              <a:t>Wikipedie: štika obecná</a:t>
            </a:r>
            <a:r>
              <a:rPr lang="cs-CZ" dirty="0" smtClean="0">
                <a:effectLst/>
              </a:rPr>
              <a:t> [online]. 2013 [cit. 2013-08-13]. Dostupné z: </a:t>
            </a:r>
            <a:r>
              <a:rPr lang="cs-CZ" dirty="0" smtClean="0">
                <a:effectLst/>
                <a:hlinkClick r:id="rId2"/>
              </a:rPr>
              <a:t>http://cs.wikipedia.org/wiki/Soubor:Hecht.jpg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Wikipedie: úhoř obecný. </a:t>
            </a:r>
            <a:r>
              <a:rPr lang="cs-CZ" i="1" dirty="0" smtClean="0">
                <a:effectLst/>
              </a:rPr>
              <a:t>Wikipedie: úhoř obecný</a:t>
            </a:r>
            <a:r>
              <a:rPr lang="cs-CZ" dirty="0" smtClean="0">
                <a:effectLst/>
              </a:rPr>
              <a:t> [online]. 2013 [cit. 2013-08-13]. Dostupné z: http://cs.wikipedia.org/wiki/Soubor:Anguilla_anguilla.jpg  </a:t>
            </a:r>
          </a:p>
          <a:p>
            <a:r>
              <a:rPr lang="cs-CZ" dirty="0" smtClean="0">
                <a:effectLst/>
              </a:rPr>
              <a:t>Wikipedie: pstruh potoční. </a:t>
            </a:r>
            <a:r>
              <a:rPr lang="cs-CZ" i="1" dirty="0" smtClean="0">
                <a:effectLst/>
              </a:rPr>
              <a:t>Wikipedie: pstruh potoční</a:t>
            </a:r>
            <a:r>
              <a:rPr lang="cs-CZ" dirty="0" smtClean="0">
                <a:effectLst/>
              </a:rPr>
              <a:t> [online]. 2013 [cit. 2013-08-13]. Dostupné z: http://cs.wikipedia.org/wiki/Soubor:Bachforelle.jpg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Učebnice:</a:t>
            </a:r>
          </a:p>
          <a:p>
            <a:pPr marL="0" indent="0">
              <a:buNone/>
            </a:pPr>
            <a:r>
              <a:rPr lang="cs-CZ" dirty="0" smtClean="0">
                <a:latin typeface="Calibri" pitchFamily="34" charset="0"/>
                <a:cs typeface="Arial" pitchFamily="34" charset="0"/>
              </a:rPr>
              <a:t>ČABRADOVÁ, Věra a kol. </a:t>
            </a:r>
            <a:r>
              <a:rPr lang="cs-CZ" i="1" dirty="0" smtClean="0">
                <a:latin typeface="Calibri" pitchFamily="34" charset="0"/>
                <a:cs typeface="Arial" pitchFamily="34" charset="0"/>
              </a:rPr>
              <a:t>Přírodopis 7- učebnice pro základní školy  a víceletá gymnázia</a:t>
            </a:r>
            <a:r>
              <a:rPr lang="cs-CZ" dirty="0" smtClean="0">
                <a:latin typeface="Calibri" pitchFamily="34" charset="0"/>
                <a:cs typeface="Arial" pitchFamily="34" charset="0"/>
              </a:rPr>
              <a:t>. Nakladatelství Fraus, Plzeň 2005, s.128,  ISBN 80-7238-424-4. </a:t>
            </a:r>
          </a:p>
          <a:p>
            <a:pPr marL="0" indent="0">
              <a:buNone/>
            </a:pPr>
            <a:endParaRPr lang="cs-CZ" dirty="0" smtClean="0">
              <a:effectLst/>
              <a:latin typeface="Calibri" pitchFamily="34" charset="0"/>
            </a:endParaRPr>
          </a:p>
          <a:p>
            <a:r>
              <a:rPr lang="cs-CZ" dirty="0" smtClean="0">
                <a:effectLst/>
              </a:rPr>
              <a:t> </a:t>
            </a:r>
            <a:endParaRPr lang="cs-CZ" dirty="0" smtClean="0"/>
          </a:p>
          <a:p>
            <a:endParaRPr lang="cs-CZ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21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252</Words>
  <Application>Microsoft Office PowerPoint</Application>
  <PresentationFormat>Předvádění na obrazovce (4:3)</PresentationFormat>
  <Paragraphs>40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Dokument</vt:lpstr>
      <vt:lpstr>Prezentace aplikace PowerPoint</vt:lpstr>
      <vt:lpstr>NEJZNÁMĚJŠÍ SLADKOVODNÍ RYBY</vt:lpstr>
      <vt:lpstr>Prezentace aplikace PowerPoint</vt:lpstr>
      <vt:lpstr>UHODNI, CO JSEM ZA RYBU</vt:lpstr>
      <vt:lpstr>Prezentace aplikace PowerPoint</vt:lpstr>
      <vt:lpstr>Prezentace aplikace PowerPoint</vt:lpstr>
      <vt:lpstr>Prezentace aplikace PowerPoint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17</cp:revision>
  <dcterms:created xsi:type="dcterms:W3CDTF">2013-08-13T13:35:56Z</dcterms:created>
  <dcterms:modified xsi:type="dcterms:W3CDTF">2013-10-21T12:49:40Z</dcterms:modified>
</cp:coreProperties>
</file>