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pPr algn="r" eaLnBrk="1" latinLnBrk="0" hangingPunct="1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pPr algn="ctr" eaLnBrk="1" latinLnBrk="0" hangingPunct="1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5274972"/>
              </p:ext>
            </p:extLst>
          </p:nvPr>
        </p:nvGraphicFramePr>
        <p:xfrm>
          <a:off x="2339752" y="222178"/>
          <a:ext cx="4536504" cy="651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536504" cy="651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1062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2420888"/>
            <a:ext cx="7406640" cy="147218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Základy právní argumentace,</a:t>
            </a:r>
            <a:br>
              <a:rPr lang="cs-CZ" sz="3600" b="1" dirty="0" smtClean="0"/>
            </a:br>
            <a:r>
              <a:rPr lang="cs-CZ" sz="3600" b="1" dirty="0" smtClean="0"/>
              <a:t>Výklad adekvátní, restriktivní a extenzivní; aplikace práva podle analogie a extenzivní výklad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4253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115616" y="692115"/>
            <a:ext cx="6300192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Argumentace v právu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argumentace – uvádění důvodů pro určité tvrzení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15616" y="1556792"/>
            <a:ext cx="730830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-dvě roviny argumentace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043608" y="2058958"/>
            <a:ext cx="7848872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skutková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kdo a proč spáchal trestný čin, kdo je dlužník, zda je více pachatelů,…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používáme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důkazní prostředky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popíráme, dosvědčujeme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vědectví, ohledání místa činu, znalecký posudek,…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právní domněnky, právní fikce a právní axiomy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postupujeme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induktivně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(od konkrétního k obecnému)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1115616" y="836712"/>
            <a:ext cx="7177349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právní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subsumpce skutkového stavu pod určitou právní normou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postupujeme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deduktivně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používáme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texty zákonů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interpretační metody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(standardní i nadstandardní)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1187624" y="332656"/>
            <a:ext cx="766543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Výklad adekvátní, restriktivní a extenzivní; 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aplikace práva podle analogie a extenzivní výklad (rozdíly, přípustnost)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1187624" y="1556792"/>
            <a:ext cx="691766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adekvátní výklad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doslovný výklad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tam, kde je přiřazení významu danému znaku jednoznačné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př.: odnětí svobody na 5 – 10 let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1259632" y="3861048"/>
            <a:ext cx="337477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extenzivní výklad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-rozlišující výklad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př.: listovní tajemství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1547664" y="476672"/>
            <a:ext cx="232999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restriktivní výklad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zužující výklad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1547664" y="2204864"/>
            <a:ext cx="7136313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Aplikace práva podle analogie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cíl – vyplnit mezery v zákoně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platí-li něco pro jednu skutečnost, platí totéž pro skutečnost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podobnou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ve veřejném právu zakázána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1115616" y="1052736"/>
            <a:ext cx="749371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analogie zákona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užití právního předpisu pro případ jím neupravený, ale obdobný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v zákoně obraty typu „obdobně“, „přiměřeně“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analogie práva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případ neupravený PN se posoudí principy daného odvětví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postup zcela výjimečný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69</TotalTime>
  <Words>34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Microsoft Word Document</vt:lpstr>
      <vt:lpstr>Prezentace aplikace PowerPoint</vt:lpstr>
      <vt:lpstr>Základy právní argumentace, Výklad adekvátní, restriktivní a extenzivní; aplikace práva podle analogie a extenzivní výklad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Subjektivní a objektivní právní odpovědnost Pojem interpretace práva</dc:title>
  <dc:creator>administrator</dc:creator>
  <cp:lastModifiedBy>administrator</cp:lastModifiedBy>
  <cp:revision>7</cp:revision>
  <dcterms:created xsi:type="dcterms:W3CDTF">2013-11-26T11:49:30Z</dcterms:created>
  <dcterms:modified xsi:type="dcterms:W3CDTF">2013-12-05T10:58:43Z</dcterms:modified>
</cp:coreProperties>
</file>