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1" r:id="rId3"/>
    <p:sldId id="268" r:id="rId4"/>
    <p:sldId id="257" r:id="rId5"/>
    <p:sldId id="258" r:id="rId6"/>
    <p:sldId id="265" r:id="rId7"/>
    <p:sldId id="259" r:id="rId8"/>
    <p:sldId id="260" r:id="rId9"/>
    <p:sldId id="266" r:id="rId10"/>
    <p:sldId id="261" r:id="rId11"/>
    <p:sldId id="267" r:id="rId12"/>
    <p:sldId id="269" r:id="rId13"/>
    <p:sldId id="262" r:id="rId14"/>
    <p:sldId id="263" r:id="rId15"/>
    <p:sldId id="264" r:id="rId16"/>
    <p:sldId id="270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3" d="100"/>
          <a:sy n="93" d="100"/>
        </p:scale>
        <p:origin x="-1518" y="-5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43879C59-B187-4A9A-ADCB-8B573AD06755}" type="datetimeFigureOut">
              <a:rPr lang="cs-CZ" smtClean="0"/>
              <a:t>6.12.2013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ABC5DC22-BE4B-4957-8589-214C1B67556A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muzik@stavarna.e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650" y="5618163"/>
            <a:ext cx="6769100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12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Group 6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04725858"/>
              </p:ext>
            </p:extLst>
          </p:nvPr>
        </p:nvGraphicFramePr>
        <p:xfrm>
          <a:off x="1331913" y="1200150"/>
          <a:ext cx="6552455" cy="4287463"/>
        </p:xfrm>
        <a:graphic>
          <a:graphicData uri="http://schemas.openxmlformats.org/drawingml/2006/table">
            <a:tbl>
              <a:tblPr/>
              <a:tblGrid>
                <a:gridCol w="1868806"/>
                <a:gridCol w="4683649"/>
              </a:tblGrid>
              <a:tr h="3409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projektu       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CZ.1.07/1.5.00/34.0029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9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Číslo materiálu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VY_32_INOVACE_14_20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5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Střední průmyslová škola stavební, Resslova 2, </a:t>
                      </a: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České Budějovice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9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Mgr. Jan Mužík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55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Tematický celek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Anglický jazyk odborný: WORK EXPERIENCE AT SECONDARY TECHNICAL SCHOOL OF CIVIL ENGINEERING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24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Ročník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3.-4.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90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Datum tvorby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1.12. 2013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80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Žáci se naučí vyprávět o praxi na odborné škole. Možné použít i pro 3. (školní) část ústní maturitní zkoušky.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332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Metodický pokyn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Žáci sledují prezentaci. Učitel čte otázky, žáci zkoušejí odpovědi. Pak učitel </a:t>
                      </a: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 kliknutí spustí </a:t>
                      </a: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modelovou odpověď. Žáci ji zopakují, a zkoušejí jiné varianty odpovědi. Učitel pak může zadat na dané téma slohovou práci. 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0901">
                <a:tc gridSpan="2"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6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Pokud není uvedeno jinak, použitý materiál je z vlastních zdrojů autora</a:t>
                      </a:r>
                    </a:p>
                  </a:txBody>
                  <a:tcPr marT="45713" marB="4571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0145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>
          <a:xfrm>
            <a:off x="429064" y="1196752"/>
            <a:ext cx="8175384" cy="4442048"/>
          </a:xfrm>
        </p:spPr>
        <p:txBody>
          <a:bodyPr>
            <a:normAutofit/>
          </a:bodyPr>
          <a:lstStyle/>
          <a:p>
            <a:r>
              <a:rPr lang="cs-CZ" dirty="0" err="1"/>
              <a:t>Work</a:t>
            </a:r>
            <a:r>
              <a:rPr lang="cs-CZ" dirty="0"/>
              <a:t> </a:t>
            </a:r>
            <a:r>
              <a:rPr lang="cs-CZ" dirty="0" err="1"/>
              <a:t>Experience</a:t>
            </a:r>
            <a:r>
              <a:rPr lang="cs-CZ" dirty="0"/>
              <a:t> </a:t>
            </a:r>
            <a:br>
              <a:rPr lang="cs-CZ" dirty="0"/>
            </a:br>
            <a:r>
              <a:rPr lang="cs-CZ" dirty="0" err="1"/>
              <a:t>at</a:t>
            </a:r>
            <a:r>
              <a:rPr lang="cs-CZ" dirty="0"/>
              <a:t> </a:t>
            </a:r>
            <a:r>
              <a:rPr lang="cs-CZ" dirty="0" err="1"/>
              <a:t>Secondary</a:t>
            </a:r>
            <a:r>
              <a:rPr lang="cs-CZ" dirty="0"/>
              <a:t> </a:t>
            </a:r>
            <a:r>
              <a:rPr lang="cs-CZ" dirty="0" err="1"/>
              <a:t>Technical</a:t>
            </a:r>
            <a:r>
              <a:rPr lang="cs-CZ" dirty="0"/>
              <a:t> </a:t>
            </a:r>
            <a:r>
              <a:rPr lang="cs-CZ" dirty="0" err="1" smtClean="0"/>
              <a:t>School</a:t>
            </a:r>
            <a:r>
              <a:rPr lang="cs-CZ" dirty="0" smtClean="0"/>
              <a:t> </a:t>
            </a:r>
            <a:r>
              <a:rPr lang="cs-CZ" dirty="0" err="1"/>
              <a:t>of</a:t>
            </a:r>
            <a:r>
              <a:rPr lang="cs-CZ" dirty="0"/>
              <a:t> Civil </a:t>
            </a:r>
            <a:r>
              <a:rPr lang="cs-CZ" dirty="0" err="1"/>
              <a:t>Engineering</a:t>
            </a:r>
            <a:endParaRPr lang="cs-CZ" dirty="0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>
          <a:xfrm>
            <a:off x="0" y="4149080"/>
            <a:ext cx="8710950" cy="2232248"/>
          </a:xfrm>
        </p:spPr>
        <p:txBody>
          <a:bodyPr>
            <a:normAutofit/>
          </a:bodyPr>
          <a:lstStyle/>
          <a:p>
            <a:r>
              <a:rPr lang="cs-CZ" sz="3600" b="1" dirty="0">
                <a:solidFill>
                  <a:srgbClr val="FFFF00"/>
                </a:solidFill>
              </a:rPr>
              <a:t>Praxe studentů </a:t>
            </a:r>
          </a:p>
          <a:p>
            <a:r>
              <a:rPr lang="cs-CZ" sz="3600" b="1" dirty="0">
                <a:solidFill>
                  <a:srgbClr val="FFFF00"/>
                </a:solidFill>
              </a:rPr>
              <a:t>na střední průmyslové škole stavební</a:t>
            </a:r>
          </a:p>
          <a:p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028027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1143000"/>
          </a:xfrm>
        </p:spPr>
        <p:txBody>
          <a:bodyPr>
            <a:noAutofit/>
          </a:bodyPr>
          <a:lstStyle/>
          <a:p>
            <a:pPr algn="ctr"/>
            <a:r>
              <a:rPr lang="cs-CZ" sz="4000" b="1" dirty="0" err="1" smtClean="0"/>
              <a:t>Secondary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Technical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School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of</a:t>
            </a:r>
            <a:r>
              <a:rPr lang="cs-CZ" sz="4000" b="1" dirty="0" smtClean="0"/>
              <a:t> Civil </a:t>
            </a:r>
            <a:r>
              <a:rPr lang="cs-CZ" sz="4000" b="1" dirty="0" err="1" smtClean="0"/>
              <a:t>Engineering</a:t>
            </a:r>
            <a:r>
              <a:rPr lang="cs-CZ" sz="4000" b="1" dirty="0" smtClean="0"/>
              <a:t> České Budějovice</a:t>
            </a:r>
            <a:endParaRPr lang="cs-CZ" sz="4000" b="1" dirty="0"/>
          </a:p>
        </p:txBody>
      </p:sp>
      <p:pic>
        <p:nvPicPr>
          <p:cNvPr id="3" name="Zástupný symbol pro obsah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156" y="1600200"/>
            <a:ext cx="6039688" cy="4525963"/>
          </a:xfrm>
        </p:spPr>
      </p:pic>
    </p:spTree>
    <p:extLst>
      <p:ext uri="{BB962C8B-B14F-4D97-AF65-F5344CB8AC3E}">
        <p14:creationId xmlns:p14="http://schemas.microsoft.com/office/powerpoint/2010/main" val="2300872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You</a:t>
            </a:r>
            <a:r>
              <a:rPr lang="cs-CZ" sz="4400" b="1" dirty="0" smtClean="0"/>
              <a:t> are </a:t>
            </a:r>
            <a:r>
              <a:rPr lang="cs-CZ" sz="4400" b="1" dirty="0" err="1" smtClean="0"/>
              <a:t>going</a:t>
            </a:r>
            <a:r>
              <a:rPr lang="cs-CZ" sz="4400" b="1" dirty="0" smtClean="0"/>
              <a:t> to </a:t>
            </a:r>
            <a:r>
              <a:rPr lang="cs-CZ" sz="4400" b="1" dirty="0" err="1" smtClean="0"/>
              <a:t>speak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about</a:t>
            </a:r>
            <a:r>
              <a:rPr lang="cs-CZ" sz="4400" b="1" dirty="0" smtClean="0"/>
              <a:t>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company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worked</a:t>
            </a:r>
            <a:r>
              <a:rPr lang="cs-CZ" b="1" dirty="0" smtClean="0"/>
              <a:t> </a:t>
            </a:r>
            <a:r>
              <a:rPr lang="cs-CZ" b="1" dirty="0" err="1" smtClean="0"/>
              <a:t>for</a:t>
            </a:r>
            <a:endParaRPr lang="cs-CZ" b="1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work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did</a:t>
            </a:r>
            <a:endParaRPr lang="cs-CZ" b="1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tools</a:t>
            </a:r>
            <a:r>
              <a:rPr lang="cs-CZ" b="1" dirty="0" smtClean="0"/>
              <a:t>, </a:t>
            </a:r>
            <a:r>
              <a:rPr lang="cs-CZ" b="1" dirty="0" err="1" smtClean="0"/>
              <a:t>instruments</a:t>
            </a:r>
            <a:r>
              <a:rPr lang="cs-CZ" b="1" dirty="0" smtClean="0"/>
              <a:t> and </a:t>
            </a:r>
            <a:r>
              <a:rPr lang="cs-CZ" b="1" dirty="0" err="1" smtClean="0"/>
              <a:t>machines</a:t>
            </a:r>
            <a:r>
              <a:rPr lang="cs-CZ" b="1" dirty="0" smtClean="0"/>
              <a:t> </a:t>
            </a:r>
            <a:r>
              <a:rPr lang="cs-CZ" b="1" dirty="0" err="1" smtClean="0"/>
              <a:t>you</a:t>
            </a:r>
            <a:r>
              <a:rPr lang="cs-CZ" b="1" dirty="0" smtClean="0"/>
              <a:t> </a:t>
            </a:r>
            <a:r>
              <a:rPr lang="cs-CZ" b="1" dirty="0" err="1" smtClean="0"/>
              <a:t>worked</a:t>
            </a:r>
            <a:r>
              <a:rPr lang="cs-CZ" b="1" dirty="0" smtClean="0"/>
              <a:t> </a:t>
            </a:r>
            <a:r>
              <a:rPr lang="cs-CZ" b="1" dirty="0" err="1" smtClean="0"/>
              <a:t>with</a:t>
            </a:r>
            <a:endParaRPr lang="cs-CZ" b="1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other</a:t>
            </a:r>
            <a:r>
              <a:rPr lang="cs-CZ" b="1" dirty="0" smtClean="0"/>
              <a:t> </a:t>
            </a:r>
            <a:r>
              <a:rPr lang="cs-CZ" b="1" dirty="0" err="1" smtClean="0"/>
              <a:t>people</a:t>
            </a:r>
            <a:r>
              <a:rPr lang="cs-CZ" b="1" dirty="0" smtClean="0"/>
              <a:t> in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workplace</a:t>
            </a:r>
            <a:endParaRPr lang="cs-CZ" b="1" dirty="0" smtClean="0"/>
          </a:p>
          <a:p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routine</a:t>
            </a:r>
            <a:endParaRPr lang="cs-CZ" b="1" dirty="0" smtClean="0"/>
          </a:p>
          <a:p>
            <a:r>
              <a:rPr lang="cs-CZ" b="1" dirty="0" err="1" smtClean="0"/>
              <a:t>Your</a:t>
            </a:r>
            <a:r>
              <a:rPr lang="cs-CZ" b="1" dirty="0" smtClean="0"/>
              <a:t> </a:t>
            </a:r>
            <a:r>
              <a:rPr lang="cs-CZ" b="1" dirty="0" err="1" smtClean="0"/>
              <a:t>experience</a:t>
            </a:r>
            <a:r>
              <a:rPr lang="cs-CZ" b="1" dirty="0" smtClean="0"/>
              <a:t>  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58664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About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company</a:t>
            </a:r>
            <a:r>
              <a:rPr lang="cs-CZ" sz="4400" b="1" dirty="0" smtClean="0"/>
              <a:t>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Autofit/>
          </a:bodyPr>
          <a:lstStyle/>
          <a:p>
            <a:r>
              <a:rPr lang="cs-CZ" sz="3200" b="1" dirty="0" err="1" smtClean="0"/>
              <a:t>Who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work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for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for</a:t>
            </a:r>
            <a:r>
              <a:rPr lang="cs-CZ" sz="3200" b="1" i="1" dirty="0" smtClean="0">
                <a:solidFill>
                  <a:srgbClr val="FFFF00"/>
                </a:solidFill>
              </a:rPr>
              <a:t>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company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called</a:t>
            </a:r>
            <a:r>
              <a:rPr lang="cs-CZ" sz="3200" b="1" i="1" dirty="0" smtClean="0">
                <a:solidFill>
                  <a:srgbClr val="FFFF00"/>
                </a:solidFill>
              </a:rPr>
              <a:t> XYZ.</a:t>
            </a:r>
          </a:p>
          <a:p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does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company</a:t>
            </a:r>
            <a:r>
              <a:rPr lang="cs-CZ" sz="3200" b="1" dirty="0" smtClean="0"/>
              <a:t> do?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build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houses</a:t>
            </a:r>
            <a:r>
              <a:rPr lang="cs-CZ" sz="3200" b="1" i="1" dirty="0" smtClean="0">
                <a:solidFill>
                  <a:srgbClr val="FFFF00"/>
                </a:solidFill>
              </a:rPr>
              <a:t> and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restore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historical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buildings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cs-CZ" sz="3200" b="1" dirty="0" err="1" smtClean="0"/>
              <a:t>What</a:t>
            </a:r>
            <a:r>
              <a:rPr lang="cs-CZ" sz="3200" b="1" dirty="0" smtClean="0"/>
              <a:t> do </a:t>
            </a:r>
            <a:r>
              <a:rPr lang="cs-CZ" sz="3200" b="1" dirty="0" err="1" smtClean="0"/>
              <a:t>they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specialize</a:t>
            </a:r>
            <a:r>
              <a:rPr lang="cs-CZ" sz="3200" b="1" dirty="0" smtClean="0"/>
              <a:t> in?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specialize</a:t>
            </a:r>
            <a:r>
              <a:rPr lang="cs-CZ" sz="3200" b="1" i="1" dirty="0" smtClean="0">
                <a:solidFill>
                  <a:srgbClr val="FFFF00"/>
                </a:solidFill>
              </a:rPr>
              <a:t> in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construction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of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railway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bridges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endParaRPr lang="cs-CZ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3978672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About</a:t>
            </a:r>
            <a:r>
              <a:rPr lang="cs-CZ" sz="4400" b="1" dirty="0"/>
              <a:t> </a:t>
            </a:r>
            <a:r>
              <a:rPr lang="cs-CZ" sz="4400" b="1" dirty="0" err="1"/>
              <a:t>the</a:t>
            </a:r>
            <a:r>
              <a:rPr lang="cs-CZ" sz="4400" b="1" dirty="0"/>
              <a:t> </a:t>
            </a:r>
            <a:r>
              <a:rPr lang="cs-CZ" sz="4400" b="1" dirty="0" err="1"/>
              <a:t>company</a:t>
            </a:r>
            <a:r>
              <a:rPr lang="cs-CZ" sz="4400" b="1" dirty="0"/>
              <a:t>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Autofit/>
          </a:bodyPr>
          <a:lstStyle/>
          <a:p>
            <a:r>
              <a:rPr lang="cs-CZ" sz="3200" b="1" dirty="0" err="1" smtClean="0"/>
              <a:t>Where</a:t>
            </a:r>
            <a:r>
              <a:rPr lang="cs-CZ" sz="3200" b="1" dirty="0" smtClean="0"/>
              <a:t> are </a:t>
            </a:r>
            <a:r>
              <a:rPr lang="cs-CZ" sz="3200" b="1" dirty="0" err="1" smtClean="0"/>
              <a:t>they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based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head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office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is</a:t>
            </a:r>
            <a:r>
              <a:rPr lang="cs-CZ" sz="3200" b="1" i="1" dirty="0" smtClean="0">
                <a:solidFill>
                  <a:srgbClr val="FFFF00"/>
                </a:solidFill>
              </a:rPr>
              <a:t> in Velešín.</a:t>
            </a:r>
          </a:p>
          <a:p>
            <a:r>
              <a:rPr lang="cs-CZ" sz="3200" b="1" dirty="0" err="1" smtClean="0"/>
              <a:t>Where</a:t>
            </a:r>
            <a:r>
              <a:rPr lang="cs-CZ" sz="3200" b="1" dirty="0" smtClean="0"/>
              <a:t> do </a:t>
            </a:r>
            <a:r>
              <a:rPr lang="cs-CZ" sz="3200" b="1" dirty="0" err="1" smtClean="0"/>
              <a:t>they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operate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all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over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Czech Republic.</a:t>
            </a:r>
          </a:p>
          <a:p>
            <a:r>
              <a:rPr lang="cs-CZ" sz="3200" b="1" dirty="0" err="1" smtClean="0"/>
              <a:t>Why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choose</a:t>
            </a:r>
            <a:r>
              <a:rPr lang="cs-CZ" sz="3200" b="1" dirty="0" smtClean="0"/>
              <a:t> to </a:t>
            </a:r>
            <a:r>
              <a:rPr lang="cs-CZ" sz="3200" b="1" dirty="0" err="1" smtClean="0"/>
              <a:t>work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for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them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Because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joinery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owned</a:t>
            </a:r>
            <a:r>
              <a:rPr lang="cs-CZ" sz="3200" b="1" i="1" dirty="0" smtClean="0">
                <a:solidFill>
                  <a:srgbClr val="FFFF00"/>
                </a:solidFill>
              </a:rPr>
              <a:t> by my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uncle</a:t>
            </a:r>
            <a:r>
              <a:rPr lang="cs-CZ" sz="3200" b="1" i="1" dirty="0" smtClean="0">
                <a:solidFill>
                  <a:srgbClr val="FFFF00"/>
                </a:solidFill>
              </a:rPr>
              <a:t>.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Because</a:t>
            </a:r>
            <a:r>
              <a:rPr lang="cs-CZ" sz="3200" b="1" i="1" dirty="0" smtClean="0">
                <a:solidFill>
                  <a:srgbClr val="FFFF00"/>
                </a:solidFill>
              </a:rPr>
              <a:t> I love …</a:t>
            </a:r>
          </a:p>
          <a:p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882291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About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work</a:t>
            </a:r>
            <a:r>
              <a:rPr lang="cs-CZ" sz="4400" b="1" dirty="0" smtClean="0"/>
              <a:t>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Autofit/>
          </a:bodyPr>
          <a:lstStyle/>
          <a:p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do?</a:t>
            </a:r>
          </a:p>
          <a:p>
            <a:pPr marL="36576" indent="0">
              <a:buNone/>
            </a:pPr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built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walls</a:t>
            </a:r>
            <a:r>
              <a:rPr lang="cs-CZ" sz="3200" b="1" i="1" dirty="0" smtClean="0">
                <a:solidFill>
                  <a:srgbClr val="FFFF00"/>
                </a:solidFill>
              </a:rPr>
              <a:t>/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helped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roofers</a:t>
            </a:r>
            <a:r>
              <a:rPr lang="cs-CZ" sz="3200" b="1" i="1" dirty="0" smtClean="0">
                <a:solidFill>
                  <a:srgbClr val="FFFF00"/>
                </a:solidFill>
              </a:rPr>
              <a:t>/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mixed</a:t>
            </a:r>
            <a:r>
              <a:rPr lang="cs-CZ" sz="3200" b="1" i="1" dirty="0" smtClean="0">
                <a:solidFill>
                  <a:srgbClr val="FFFF00"/>
                </a:solidFill>
              </a:rPr>
              <a:t> cement/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drove</a:t>
            </a:r>
            <a:r>
              <a:rPr lang="cs-CZ" sz="3200" b="1" i="1" dirty="0" smtClean="0">
                <a:solidFill>
                  <a:srgbClr val="FFFF00"/>
                </a:solidFill>
              </a:rPr>
              <a:t>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forklift</a:t>
            </a:r>
            <a:r>
              <a:rPr lang="cs-CZ" sz="3200" b="1" i="1" dirty="0" smtClean="0">
                <a:solidFill>
                  <a:srgbClr val="FFFF00"/>
                </a:solidFill>
              </a:rPr>
              <a:t>/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swept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floor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were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responsible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for</a:t>
            </a:r>
            <a:r>
              <a:rPr lang="cs-CZ" sz="3200" b="1" dirty="0" smtClean="0"/>
              <a:t>?</a:t>
            </a:r>
          </a:p>
          <a:p>
            <a:pPr marL="36576" indent="0">
              <a:buNone/>
            </a:pPr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responsible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for</a:t>
            </a:r>
            <a:r>
              <a:rPr lang="cs-CZ" sz="3200" b="1" i="1" dirty="0" smtClean="0">
                <a:solidFill>
                  <a:srgbClr val="FFFF00"/>
                </a:solidFill>
              </a:rPr>
              <a:t> a team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of</a:t>
            </a:r>
            <a:r>
              <a:rPr lang="cs-CZ" sz="3200" b="1" i="1" dirty="0" smtClean="0">
                <a:solidFill>
                  <a:srgbClr val="FFFF00"/>
                </a:solidFill>
              </a:rPr>
              <a:t> 4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students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enjoy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job</a:t>
            </a:r>
            <a:r>
              <a:rPr lang="cs-CZ" sz="3200" b="1" dirty="0" smtClean="0"/>
              <a:t>?</a:t>
            </a:r>
          </a:p>
          <a:p>
            <a:pPr marL="36576" indent="0">
              <a:buNone/>
            </a:pPr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</a:t>
            </a:r>
            <a:r>
              <a:rPr lang="cs-CZ" sz="3200" b="1" i="1" dirty="0" smtClean="0">
                <a:solidFill>
                  <a:srgbClr val="FFFF00"/>
                </a:solidFill>
              </a:rPr>
              <a:t>.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very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interesting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marL="36576" indent="0">
              <a:buNone/>
            </a:pPr>
            <a:r>
              <a:rPr lang="cs-CZ" sz="3200" b="1" i="1" dirty="0" smtClean="0">
                <a:solidFill>
                  <a:srgbClr val="FFFF00"/>
                </a:solidFill>
              </a:rPr>
              <a:t>No,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didn‘t</a:t>
            </a:r>
            <a:r>
              <a:rPr lang="cs-CZ" sz="3200" b="1" i="1" dirty="0" smtClean="0">
                <a:solidFill>
                  <a:srgbClr val="FFFF00"/>
                </a:solidFill>
              </a:rPr>
              <a:t>.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bored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832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About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tools</a:t>
            </a:r>
            <a:r>
              <a:rPr lang="cs-CZ" sz="4400" b="1" dirty="0" smtClean="0"/>
              <a:t>, …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cs-CZ" sz="3200" b="1" dirty="0" err="1"/>
              <a:t>What</a:t>
            </a:r>
            <a:r>
              <a:rPr lang="cs-CZ" sz="3200" b="1" dirty="0"/>
              <a:t> </a:t>
            </a:r>
            <a:r>
              <a:rPr lang="cs-CZ" sz="3200" b="1" dirty="0" err="1" smtClean="0"/>
              <a:t>tools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work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with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with</a:t>
            </a:r>
            <a:r>
              <a:rPr lang="cs-CZ" sz="3200" b="1" i="1" dirty="0" smtClean="0">
                <a:solidFill>
                  <a:srgbClr val="FFFF00"/>
                </a:solidFill>
              </a:rPr>
              <a:t>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wheelbarrow</a:t>
            </a:r>
            <a:r>
              <a:rPr lang="cs-CZ" sz="3200" b="1" i="1" dirty="0" smtClean="0">
                <a:solidFill>
                  <a:srgbClr val="FFFF00"/>
                </a:solidFill>
              </a:rPr>
              <a:t>,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ladder</a:t>
            </a:r>
            <a:r>
              <a:rPr lang="cs-CZ" sz="3200" b="1" i="1" dirty="0" smtClean="0">
                <a:solidFill>
                  <a:srgbClr val="FFFF00"/>
                </a:solidFill>
              </a:rPr>
              <a:t>,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trowel</a:t>
            </a:r>
            <a:r>
              <a:rPr lang="cs-CZ" sz="3200" b="1" i="1" dirty="0" smtClean="0">
                <a:solidFill>
                  <a:srgbClr val="FFFF00"/>
                </a:solidFill>
              </a:rPr>
              <a:t>,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shovel</a:t>
            </a:r>
            <a:r>
              <a:rPr lang="cs-CZ" sz="3200" b="1" i="1" dirty="0" smtClean="0">
                <a:solidFill>
                  <a:srgbClr val="FFFF00"/>
                </a:solidFill>
              </a:rPr>
              <a:t> and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other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tools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r>
              <a:rPr lang="cs-CZ" sz="3200" b="1" dirty="0" smtClean="0"/>
              <a:t> </a:t>
            </a:r>
          </a:p>
          <a:p>
            <a:pPr lvl="0"/>
            <a:r>
              <a:rPr lang="cs-CZ" sz="3200" b="1" dirty="0" err="1"/>
              <a:t>What</a:t>
            </a:r>
            <a:r>
              <a:rPr lang="cs-CZ" sz="3200" b="1" dirty="0"/>
              <a:t> </a:t>
            </a:r>
            <a:r>
              <a:rPr lang="cs-CZ" sz="3200" b="1" dirty="0" err="1"/>
              <a:t>instruments</a:t>
            </a:r>
            <a:r>
              <a:rPr lang="cs-CZ" sz="3200" b="1" dirty="0"/>
              <a:t> </a:t>
            </a:r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use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We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used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surveying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instruments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like</a:t>
            </a:r>
            <a:r>
              <a:rPr lang="cs-CZ" sz="3200" b="1" i="1" dirty="0" smtClean="0">
                <a:solidFill>
                  <a:srgbClr val="FFFF00"/>
                </a:solidFill>
              </a:rPr>
              <a:t>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total</a:t>
            </a:r>
            <a:r>
              <a:rPr lang="cs-CZ" sz="3200" b="1" i="1" dirty="0" smtClean="0">
                <a:solidFill>
                  <a:srgbClr val="FFFF00"/>
                </a:solidFill>
              </a:rPr>
              <a:t> station and a laser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tracker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lvl="0"/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/>
              <a:t>machines</a:t>
            </a:r>
            <a:r>
              <a:rPr lang="cs-CZ" sz="3200" b="1" dirty="0"/>
              <a:t> </a:t>
            </a:r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</a:t>
            </a:r>
            <a:r>
              <a:rPr lang="cs-CZ" sz="3200" b="1" dirty="0" err="1"/>
              <a:t>work</a:t>
            </a:r>
            <a:r>
              <a:rPr lang="cs-CZ" sz="3200" b="1" dirty="0"/>
              <a:t> </a:t>
            </a:r>
            <a:r>
              <a:rPr lang="cs-CZ" sz="3200" b="1" dirty="0" err="1"/>
              <a:t>with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with</a:t>
            </a:r>
            <a:r>
              <a:rPr lang="cs-CZ" sz="3200" b="1" i="1" dirty="0" smtClean="0">
                <a:solidFill>
                  <a:srgbClr val="FFFF00"/>
                </a:solidFill>
              </a:rPr>
              <a:t> a </a:t>
            </a:r>
            <a:r>
              <a:rPr lang="cs-CZ" sz="3200" b="1" i="1" dirty="0">
                <a:solidFill>
                  <a:srgbClr val="FFFF00"/>
                </a:solidFill>
              </a:rPr>
              <a:t>cement mixer, </a:t>
            </a:r>
            <a:r>
              <a:rPr lang="cs-CZ" sz="3200" b="1" i="1" dirty="0" smtClean="0">
                <a:solidFill>
                  <a:srgbClr val="FFFF00"/>
                </a:solidFill>
              </a:rPr>
              <a:t>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bulldozer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>
                <a:solidFill>
                  <a:srgbClr val="FFFF00"/>
                </a:solidFill>
              </a:rPr>
              <a:t>and a </a:t>
            </a:r>
            <a:r>
              <a:rPr lang="cs-CZ" sz="3200" b="1" i="1" dirty="0" err="1">
                <a:solidFill>
                  <a:srgbClr val="FFFF00"/>
                </a:solidFill>
              </a:rPr>
              <a:t>chainsaw</a:t>
            </a:r>
            <a:r>
              <a:rPr lang="cs-CZ" sz="3200" b="1" i="1" dirty="0">
                <a:solidFill>
                  <a:srgbClr val="FFFF00"/>
                </a:solidFill>
              </a:rPr>
              <a:t>. </a:t>
            </a:r>
          </a:p>
          <a:p>
            <a:pPr lvl="1"/>
            <a:endParaRPr lang="cs-CZ" b="1" dirty="0"/>
          </a:p>
          <a:p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41199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 fontScale="90000"/>
          </a:bodyPr>
          <a:lstStyle/>
          <a:p>
            <a:r>
              <a:rPr lang="cs-CZ" sz="4900" b="1" dirty="0" err="1" smtClean="0"/>
              <a:t>About</a:t>
            </a:r>
            <a:r>
              <a:rPr lang="cs-CZ" sz="4900" b="1" dirty="0" smtClean="0"/>
              <a:t> </a:t>
            </a:r>
            <a:r>
              <a:rPr lang="cs-CZ" sz="4900" b="1" dirty="0" err="1" smtClean="0"/>
              <a:t>the</a:t>
            </a:r>
            <a:r>
              <a:rPr lang="cs-CZ" sz="4900" b="1" dirty="0" smtClean="0"/>
              <a:t> </a:t>
            </a:r>
            <a:r>
              <a:rPr lang="cs-CZ" sz="4900" b="1" dirty="0" err="1" smtClean="0"/>
              <a:t>other</a:t>
            </a:r>
            <a:r>
              <a:rPr lang="cs-CZ" sz="4900" b="1" dirty="0" smtClean="0"/>
              <a:t> </a:t>
            </a:r>
            <a:r>
              <a:rPr lang="cs-CZ" sz="4900" b="1" dirty="0" err="1" smtClean="0"/>
              <a:t>people</a:t>
            </a:r>
            <a:r>
              <a:rPr lang="cs-CZ" sz="4900" b="1" dirty="0" smtClean="0"/>
              <a:t> </a:t>
            </a:r>
            <a:br>
              <a:rPr lang="cs-CZ" sz="4900" b="1" dirty="0" smtClean="0"/>
            </a:br>
            <a:r>
              <a:rPr lang="cs-CZ" sz="4900" b="1" dirty="0" smtClean="0"/>
              <a:t>in </a:t>
            </a:r>
            <a:r>
              <a:rPr lang="cs-CZ" sz="4900" b="1" dirty="0" err="1" smtClean="0"/>
              <a:t>the</a:t>
            </a:r>
            <a:r>
              <a:rPr lang="cs-CZ" sz="4900" b="1" dirty="0" smtClean="0"/>
              <a:t> </a:t>
            </a:r>
            <a:r>
              <a:rPr lang="cs-CZ" sz="4900" b="1" dirty="0" err="1" smtClean="0"/>
              <a:t>workplace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060848"/>
            <a:ext cx="9144000" cy="4680520"/>
          </a:xfrm>
        </p:spPr>
        <p:txBody>
          <a:bodyPr>
            <a:noAutofit/>
          </a:bodyPr>
          <a:lstStyle/>
          <a:p>
            <a:r>
              <a:rPr lang="cs-CZ" sz="3200" b="1" dirty="0" err="1" smtClean="0"/>
              <a:t>Who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report to?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reported</a:t>
            </a:r>
            <a:r>
              <a:rPr lang="cs-CZ" sz="3200" b="1" i="1" dirty="0" smtClean="0">
                <a:solidFill>
                  <a:srgbClr val="FFFF00"/>
                </a:solidFill>
              </a:rPr>
              <a:t> to Mr. Novák,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foreman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cs-CZ" sz="3200" b="1" dirty="0" err="1" smtClean="0"/>
              <a:t>Who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work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with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There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were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boys</a:t>
            </a:r>
            <a:r>
              <a:rPr lang="cs-CZ" sz="3200" b="1" i="1" dirty="0" smtClean="0">
                <a:solidFill>
                  <a:srgbClr val="FFFF00"/>
                </a:solidFill>
              </a:rPr>
              <a:t> and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girls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from</a:t>
            </a:r>
            <a:r>
              <a:rPr lang="cs-CZ" sz="3200" b="1" i="1" dirty="0" smtClean="0">
                <a:solidFill>
                  <a:srgbClr val="FFFF00"/>
                </a:solidFill>
              </a:rPr>
              <a:t> my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class</a:t>
            </a:r>
            <a:r>
              <a:rPr lang="cs-CZ" sz="3200" b="1" i="1" dirty="0" smtClean="0">
                <a:solidFill>
                  <a:srgbClr val="FFFF00"/>
                </a:solidFill>
              </a:rPr>
              <a:t> and a team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of</a:t>
            </a:r>
            <a:r>
              <a:rPr lang="cs-CZ" sz="3200" b="1" i="1" dirty="0" smtClean="0">
                <a:solidFill>
                  <a:srgbClr val="FFFF00"/>
                </a:solidFill>
              </a:rPr>
              <a:t> 5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concrete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workers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get</a:t>
            </a:r>
            <a:r>
              <a:rPr lang="cs-CZ" sz="3200" b="1" dirty="0" smtClean="0"/>
              <a:t> on </a:t>
            </a:r>
            <a:r>
              <a:rPr lang="cs-CZ" sz="3200" b="1" dirty="0" err="1" smtClean="0"/>
              <a:t>well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with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them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</a:t>
            </a:r>
            <a:r>
              <a:rPr lang="cs-CZ" sz="3200" b="1" i="1" dirty="0" smtClean="0">
                <a:solidFill>
                  <a:srgbClr val="FFFF00"/>
                </a:solidFill>
              </a:rPr>
              <a:t>.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were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all</a:t>
            </a:r>
            <a:r>
              <a:rPr lang="cs-CZ" sz="3200" b="1" i="1" dirty="0" smtClean="0">
                <a:solidFill>
                  <a:srgbClr val="FFFF00"/>
                </a:solidFill>
              </a:rPr>
              <a:t> very nice, but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manager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very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rude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853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About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routine</a:t>
            </a:r>
            <a:r>
              <a:rPr lang="cs-CZ" sz="4400" b="1" dirty="0" smtClean="0"/>
              <a:t>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141168"/>
          </a:xfrm>
        </p:spPr>
        <p:txBody>
          <a:bodyPr>
            <a:noAutofit/>
          </a:bodyPr>
          <a:lstStyle/>
          <a:p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was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your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typical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day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like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We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started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at</a:t>
            </a:r>
            <a:r>
              <a:rPr lang="cs-CZ" sz="3200" b="1" i="1" dirty="0">
                <a:solidFill>
                  <a:srgbClr val="FFFF00"/>
                </a:solidFill>
              </a:rPr>
              <a:t> </a:t>
            </a:r>
            <a:r>
              <a:rPr lang="cs-CZ" sz="3200" b="1" i="1" dirty="0" smtClean="0">
                <a:solidFill>
                  <a:srgbClr val="FFFF00"/>
                </a:solidFill>
              </a:rPr>
              <a:t>6:30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every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day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First</a:t>
            </a:r>
            <a:r>
              <a:rPr lang="cs-CZ" sz="3200" b="1" i="1" dirty="0" smtClean="0">
                <a:solidFill>
                  <a:srgbClr val="FFFF00"/>
                </a:solidFill>
              </a:rPr>
              <a:t>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changed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into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clothes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Then</a:t>
            </a:r>
            <a:r>
              <a:rPr lang="cs-CZ" sz="3200" b="1" i="1" dirty="0" smtClean="0">
                <a:solidFill>
                  <a:srgbClr val="FFFF00"/>
                </a:solidFill>
              </a:rPr>
              <a:t>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teacher</a:t>
            </a:r>
            <a:r>
              <a:rPr lang="cs-CZ" sz="3200" b="1" i="1" dirty="0" smtClean="0">
                <a:solidFill>
                  <a:srgbClr val="FFFF00"/>
                </a:solidFill>
              </a:rPr>
              <a:t>/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site</a:t>
            </a:r>
            <a:r>
              <a:rPr lang="cs-CZ" sz="3200" b="1" i="1" dirty="0" smtClean="0">
                <a:solidFill>
                  <a:srgbClr val="FFFF00"/>
                </a:solidFill>
              </a:rPr>
              <a:t> agent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briefed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us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about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day‘s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. 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There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a lunch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break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at</a:t>
            </a:r>
            <a:r>
              <a:rPr lang="cs-CZ" sz="3200" b="1" i="1" dirty="0" smtClean="0">
                <a:solidFill>
                  <a:srgbClr val="FFFF00"/>
                </a:solidFill>
              </a:rPr>
              <a:t> 12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o‘clock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We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finished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at</a:t>
            </a:r>
            <a:r>
              <a:rPr lang="cs-CZ" sz="3200" b="1" i="1" dirty="0" smtClean="0">
                <a:solidFill>
                  <a:srgbClr val="FFFF00"/>
                </a:solidFill>
              </a:rPr>
              <a:t> 4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p.m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At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end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of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day</a:t>
            </a:r>
            <a:r>
              <a:rPr lang="cs-CZ" sz="3200" b="1" i="1" dirty="0" smtClean="0">
                <a:solidFill>
                  <a:srgbClr val="FFFF00"/>
                </a:solidFill>
              </a:rPr>
              <a:t>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we</a:t>
            </a:r>
            <a:r>
              <a:rPr lang="cs-CZ" sz="3200" b="1" i="1" dirty="0" smtClean="0">
                <a:solidFill>
                  <a:srgbClr val="FFFF00"/>
                </a:solidFill>
              </a:rPr>
              <a:t> had to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clean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tools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2048714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About</a:t>
            </a:r>
            <a:r>
              <a:rPr lang="cs-CZ" sz="4400" b="1" dirty="0"/>
              <a:t> </a:t>
            </a:r>
            <a:r>
              <a:rPr lang="cs-CZ" sz="4400" b="1" dirty="0" err="1"/>
              <a:t>the</a:t>
            </a:r>
            <a:r>
              <a:rPr lang="cs-CZ" sz="4400" b="1" dirty="0"/>
              <a:t> </a:t>
            </a:r>
            <a:r>
              <a:rPr lang="cs-CZ" sz="4400" b="1" dirty="0" err="1"/>
              <a:t>routine</a:t>
            </a:r>
            <a:r>
              <a:rPr lang="cs-CZ" sz="4400" b="1" dirty="0"/>
              <a:t>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Autofit/>
          </a:bodyPr>
          <a:lstStyle/>
          <a:p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</a:t>
            </a:r>
            <a:r>
              <a:rPr lang="cs-CZ" sz="3200" b="1" dirty="0" err="1"/>
              <a:t>have</a:t>
            </a:r>
            <a:r>
              <a:rPr lang="cs-CZ" sz="3200" b="1" dirty="0"/>
              <a:t> to </a:t>
            </a:r>
            <a:r>
              <a:rPr lang="cs-CZ" sz="3200" b="1" dirty="0" err="1"/>
              <a:t>travel</a:t>
            </a:r>
            <a:r>
              <a:rPr lang="cs-CZ" sz="3200" b="1" dirty="0"/>
              <a:t> to </a:t>
            </a:r>
            <a:r>
              <a:rPr lang="cs-CZ" sz="3200" b="1" dirty="0" err="1"/>
              <a:t>work</a:t>
            </a:r>
            <a:r>
              <a:rPr lang="cs-CZ" sz="3200" b="1" dirty="0" smtClean="0"/>
              <a:t>?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</a:t>
            </a:r>
            <a:r>
              <a:rPr lang="cs-CZ" sz="3200" b="1" i="1" dirty="0" smtClean="0">
                <a:solidFill>
                  <a:srgbClr val="FFFF00"/>
                </a:solidFill>
              </a:rPr>
              <a:t>. No,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didn‘t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b="1" i="1" dirty="0">
              <a:solidFill>
                <a:srgbClr val="FFFF00"/>
              </a:solidFill>
            </a:endParaRPr>
          </a:p>
          <a:p>
            <a:r>
              <a:rPr lang="cs-CZ" sz="3200" b="1" dirty="0" err="1" smtClean="0"/>
              <a:t>How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get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there</a:t>
            </a:r>
            <a:r>
              <a:rPr lang="cs-CZ" sz="3200" b="1" dirty="0" smtClean="0"/>
              <a:t>? 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My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dad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drove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me</a:t>
            </a:r>
            <a:r>
              <a:rPr lang="cs-CZ" sz="3200" b="1" i="1" dirty="0" smtClean="0">
                <a:solidFill>
                  <a:srgbClr val="FFFF00"/>
                </a:solidFill>
              </a:rPr>
              <a:t> to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in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morning</a:t>
            </a:r>
            <a:r>
              <a:rPr lang="cs-CZ" sz="3200" b="1" i="1" dirty="0" smtClean="0">
                <a:solidFill>
                  <a:srgbClr val="FFFF00"/>
                </a:solidFill>
              </a:rPr>
              <a:t>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after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took</a:t>
            </a:r>
            <a:r>
              <a:rPr lang="cs-CZ" sz="3200" b="1" i="1" dirty="0" smtClean="0">
                <a:solidFill>
                  <a:srgbClr val="FFFF00"/>
                </a:solidFill>
              </a:rPr>
              <a:t> a bus.</a:t>
            </a:r>
            <a:endParaRPr lang="cs-CZ" sz="3200" b="1" i="1" dirty="0">
              <a:solidFill>
                <a:srgbClr val="FFFF00"/>
              </a:solidFill>
            </a:endParaRPr>
          </a:p>
          <a:p>
            <a:r>
              <a:rPr lang="cs-CZ" sz="3200" b="1" dirty="0" err="1"/>
              <a:t>How</a:t>
            </a:r>
            <a:r>
              <a:rPr lang="cs-CZ" sz="3200" b="1" dirty="0"/>
              <a:t> far? </a:t>
            </a:r>
            <a:endParaRPr lang="cs-CZ" sz="3200" b="1" dirty="0" smtClean="0"/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It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about</a:t>
            </a:r>
            <a:r>
              <a:rPr lang="cs-CZ" sz="3200" b="1" i="1" dirty="0" smtClean="0">
                <a:solidFill>
                  <a:srgbClr val="FFFF00"/>
                </a:solidFill>
              </a:rPr>
              <a:t> 25 km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from</a:t>
            </a:r>
            <a:r>
              <a:rPr lang="cs-CZ" sz="3200" b="1" i="1" dirty="0" smtClean="0">
                <a:solidFill>
                  <a:srgbClr val="FFFF00"/>
                </a:solidFill>
              </a:rPr>
              <a:t> my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home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43933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/>
              <a:t>About</a:t>
            </a:r>
            <a:r>
              <a:rPr lang="cs-CZ" sz="4400" b="1" dirty="0"/>
              <a:t> </a:t>
            </a:r>
            <a:r>
              <a:rPr lang="cs-CZ" sz="4400" b="1" dirty="0" err="1"/>
              <a:t>the</a:t>
            </a:r>
            <a:r>
              <a:rPr lang="cs-CZ" sz="4400" b="1" dirty="0"/>
              <a:t> </a:t>
            </a:r>
            <a:r>
              <a:rPr lang="cs-CZ" sz="4400" b="1" dirty="0" err="1"/>
              <a:t>routine</a:t>
            </a:r>
            <a:r>
              <a:rPr lang="cs-CZ" sz="4400" b="1" dirty="0"/>
              <a:t>: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b="1" dirty="0" err="1"/>
              <a:t>How</a:t>
            </a:r>
            <a:r>
              <a:rPr lang="cs-CZ" sz="3200" b="1" dirty="0"/>
              <a:t> much </a:t>
            </a:r>
            <a:r>
              <a:rPr lang="cs-CZ" sz="3200" b="1" dirty="0" err="1"/>
              <a:t>time</a:t>
            </a:r>
            <a:r>
              <a:rPr lang="cs-CZ" sz="3200" b="1" dirty="0"/>
              <a:t> </a:t>
            </a:r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it</a:t>
            </a:r>
            <a:r>
              <a:rPr lang="cs-CZ" sz="3200" b="1" dirty="0"/>
              <a:t> </a:t>
            </a:r>
            <a:r>
              <a:rPr lang="cs-CZ" sz="3200" b="1" dirty="0" err="1"/>
              <a:t>take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? </a:t>
            </a:r>
          </a:p>
          <a:p>
            <a:pPr lvl="1"/>
            <a:r>
              <a:rPr lang="cs-CZ" sz="3200" b="1" i="1" dirty="0" err="1">
                <a:solidFill>
                  <a:srgbClr val="FFFF00"/>
                </a:solidFill>
              </a:rPr>
              <a:t>It</a:t>
            </a:r>
            <a:r>
              <a:rPr lang="cs-CZ" sz="3200" b="1" i="1" dirty="0">
                <a:solidFill>
                  <a:srgbClr val="FFFF00"/>
                </a:solidFill>
              </a:rPr>
              <a:t> </a:t>
            </a:r>
            <a:r>
              <a:rPr lang="cs-CZ" sz="3200" b="1" i="1" dirty="0" err="1">
                <a:solidFill>
                  <a:srgbClr val="FFFF00"/>
                </a:solidFill>
              </a:rPr>
              <a:t>took</a:t>
            </a:r>
            <a:r>
              <a:rPr lang="cs-CZ" sz="3200" b="1" i="1" dirty="0">
                <a:solidFill>
                  <a:srgbClr val="FFFF00"/>
                </a:solidFill>
              </a:rPr>
              <a:t> </a:t>
            </a:r>
            <a:r>
              <a:rPr lang="cs-CZ" sz="3200" b="1" i="1" dirty="0" err="1">
                <a:solidFill>
                  <a:srgbClr val="FFFF00"/>
                </a:solidFill>
              </a:rPr>
              <a:t>me</a:t>
            </a:r>
            <a:r>
              <a:rPr lang="cs-CZ" sz="3200" b="1" i="1" dirty="0">
                <a:solidFill>
                  <a:srgbClr val="FFFF00"/>
                </a:solidFill>
              </a:rPr>
              <a:t> </a:t>
            </a:r>
            <a:r>
              <a:rPr lang="cs-CZ" sz="3200" b="1" i="1" dirty="0" err="1">
                <a:solidFill>
                  <a:srgbClr val="FFFF00"/>
                </a:solidFill>
              </a:rPr>
              <a:t>about</a:t>
            </a:r>
            <a:r>
              <a:rPr lang="cs-CZ" sz="3200" b="1" i="1" dirty="0">
                <a:solidFill>
                  <a:srgbClr val="FFFF00"/>
                </a:solidFill>
              </a:rPr>
              <a:t> 20 min to </a:t>
            </a:r>
            <a:r>
              <a:rPr lang="cs-CZ" sz="3200" b="1" i="1" dirty="0" err="1">
                <a:solidFill>
                  <a:srgbClr val="FFFF00"/>
                </a:solidFill>
              </a:rPr>
              <a:t>get</a:t>
            </a:r>
            <a:r>
              <a:rPr lang="cs-CZ" sz="3200" b="1" i="1" dirty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there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dirty="0" smtClean="0"/>
          </a:p>
          <a:p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</a:t>
            </a:r>
            <a:r>
              <a:rPr lang="cs-CZ" sz="3200" b="1" dirty="0" err="1"/>
              <a:t>have</a:t>
            </a:r>
            <a:r>
              <a:rPr lang="cs-CZ" sz="3200" b="1" dirty="0"/>
              <a:t> to </a:t>
            </a:r>
            <a:r>
              <a:rPr lang="cs-CZ" sz="3200" b="1" dirty="0" err="1"/>
              <a:t>work</a:t>
            </a:r>
            <a:r>
              <a:rPr lang="cs-CZ" sz="3200" b="1" dirty="0"/>
              <a:t> </a:t>
            </a:r>
            <a:r>
              <a:rPr lang="cs-CZ" sz="3200" b="1" dirty="0" err="1"/>
              <a:t>overtime</a:t>
            </a:r>
            <a:r>
              <a:rPr lang="cs-CZ" sz="3200" b="1" dirty="0"/>
              <a:t>/</a:t>
            </a:r>
            <a:r>
              <a:rPr lang="cs-CZ" sz="3200" b="1" dirty="0" err="1"/>
              <a:t>at</a:t>
            </a:r>
            <a:r>
              <a:rPr lang="cs-CZ" sz="3200" b="1" dirty="0"/>
              <a:t> </a:t>
            </a:r>
            <a:r>
              <a:rPr lang="cs-CZ" sz="3200" b="1" dirty="0" err="1"/>
              <a:t>weekends</a:t>
            </a:r>
            <a:r>
              <a:rPr lang="cs-CZ" sz="3200" b="1" dirty="0"/>
              <a:t>/</a:t>
            </a:r>
            <a:r>
              <a:rPr lang="cs-CZ" sz="3200" b="1" dirty="0" err="1"/>
              <a:t>at</a:t>
            </a:r>
            <a:r>
              <a:rPr lang="cs-CZ" sz="3200" b="1" dirty="0"/>
              <a:t> night/in </a:t>
            </a:r>
            <a:r>
              <a:rPr lang="cs-CZ" sz="3200" b="1" dirty="0" err="1"/>
              <a:t>shifts</a:t>
            </a:r>
            <a:r>
              <a:rPr lang="cs-CZ" sz="3200" b="1" dirty="0"/>
              <a:t>?</a:t>
            </a:r>
          </a:p>
          <a:p>
            <a:pPr lvl="1"/>
            <a:r>
              <a:rPr lang="cs-CZ" sz="3200" b="1" i="1" dirty="0" err="1">
                <a:solidFill>
                  <a:srgbClr val="FFFF00"/>
                </a:solidFill>
              </a:rPr>
              <a:t>Yes</a:t>
            </a:r>
            <a:r>
              <a:rPr lang="cs-CZ" sz="3200" b="1" i="1" dirty="0">
                <a:solidFill>
                  <a:srgbClr val="FFFF00"/>
                </a:solidFill>
              </a:rPr>
              <a:t>, I </a:t>
            </a:r>
            <a:r>
              <a:rPr lang="cs-CZ" sz="3200" b="1" i="1" dirty="0" err="1">
                <a:solidFill>
                  <a:srgbClr val="FFFF00"/>
                </a:solidFill>
              </a:rPr>
              <a:t>sometimes</a:t>
            </a:r>
            <a:r>
              <a:rPr lang="cs-CZ" sz="3200" b="1" i="1" dirty="0">
                <a:solidFill>
                  <a:srgbClr val="FFFF00"/>
                </a:solidFill>
              </a:rPr>
              <a:t> had to </a:t>
            </a:r>
            <a:r>
              <a:rPr lang="cs-CZ" sz="3200" b="1" i="1" dirty="0" err="1">
                <a:solidFill>
                  <a:srgbClr val="FFFF00"/>
                </a:solidFill>
              </a:rPr>
              <a:t>work</a:t>
            </a:r>
            <a:r>
              <a:rPr lang="cs-CZ" sz="3200" b="1" i="1" dirty="0">
                <a:solidFill>
                  <a:srgbClr val="FFFF00"/>
                </a:solidFill>
              </a:rPr>
              <a:t> on </a:t>
            </a:r>
            <a:r>
              <a:rPr lang="cs-CZ" sz="3200" b="1" i="1" dirty="0" err="1">
                <a:solidFill>
                  <a:srgbClr val="FFFF00"/>
                </a:solidFill>
              </a:rPr>
              <a:t>Saturdays</a:t>
            </a:r>
            <a:r>
              <a:rPr lang="cs-CZ" sz="3200" b="1" i="1" dirty="0">
                <a:solidFill>
                  <a:srgbClr val="FFFF00"/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7611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400" b="1" dirty="0" err="1" smtClean="0"/>
              <a:t>About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your</a:t>
            </a:r>
            <a:r>
              <a:rPr lang="cs-CZ" sz="4400" b="1" dirty="0" smtClean="0"/>
              <a:t> overal </a:t>
            </a:r>
            <a:r>
              <a:rPr lang="cs-CZ" sz="4400" b="1" dirty="0" err="1" smtClean="0"/>
              <a:t>experience</a:t>
            </a:r>
            <a:r>
              <a:rPr lang="cs-CZ" sz="4400" b="1" dirty="0" smtClean="0"/>
              <a:t/>
            </a:r>
            <a:br>
              <a:rPr lang="cs-CZ" sz="4400" b="1" dirty="0" smtClean="0"/>
            </a:b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08720"/>
            <a:ext cx="9144000" cy="5217443"/>
          </a:xfrm>
        </p:spPr>
        <p:txBody>
          <a:bodyPr>
            <a:noAutofit/>
          </a:bodyPr>
          <a:lstStyle/>
          <a:p>
            <a:pPr lvl="0"/>
            <a:r>
              <a:rPr lang="cs-CZ" sz="3200" b="1" dirty="0" err="1" smtClean="0"/>
              <a:t>How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</a:t>
            </a:r>
            <a:r>
              <a:rPr lang="cs-CZ" sz="3200" b="1" dirty="0" err="1"/>
              <a:t>find</a:t>
            </a:r>
            <a:r>
              <a:rPr lang="cs-CZ" sz="3200" b="1" dirty="0"/>
              <a:t> </a:t>
            </a:r>
            <a:r>
              <a:rPr lang="cs-CZ" sz="3200" b="1" dirty="0" err="1"/>
              <a:t>the</a:t>
            </a:r>
            <a:r>
              <a:rPr lang="cs-CZ" sz="3200" b="1" dirty="0"/>
              <a:t> </a:t>
            </a:r>
            <a:r>
              <a:rPr lang="cs-CZ" sz="3200" b="1" dirty="0" err="1" smtClean="0"/>
              <a:t>work</a:t>
            </a:r>
            <a:r>
              <a:rPr lang="cs-CZ" sz="3200" b="1" dirty="0" smtClean="0"/>
              <a:t>? </a:t>
            </a:r>
            <a:r>
              <a:rPr lang="cs-CZ" sz="3200" b="1" dirty="0" err="1" smtClean="0"/>
              <a:t>Was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it</a:t>
            </a:r>
            <a:r>
              <a:rPr lang="cs-CZ" sz="3200" b="1" dirty="0"/>
              <a:t> </a:t>
            </a:r>
            <a:r>
              <a:rPr lang="cs-CZ" sz="3200" b="1" dirty="0" smtClean="0"/>
              <a:t>…</a:t>
            </a:r>
          </a:p>
          <a:p>
            <a:pPr lvl="1"/>
            <a:r>
              <a:rPr lang="cs-CZ" sz="3200" b="1" dirty="0" err="1"/>
              <a:t>t</a:t>
            </a:r>
            <a:r>
              <a:rPr lang="cs-CZ" sz="3200" b="1" dirty="0" err="1" smtClean="0"/>
              <a:t>iring</a:t>
            </a:r>
            <a:r>
              <a:rPr lang="cs-CZ" sz="3200" b="1" dirty="0" smtClean="0"/>
              <a:t>? </a:t>
            </a:r>
          </a:p>
          <a:p>
            <a:pPr marL="448056" lvl="1" indent="0">
              <a:buNone/>
            </a:pPr>
            <a:r>
              <a:rPr lang="cs-CZ" sz="3200" b="1" i="1" dirty="0" smtClean="0">
                <a:solidFill>
                  <a:srgbClr val="FFFF00"/>
                </a:solidFill>
              </a:rPr>
              <a:t> 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very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tired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end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of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shift.</a:t>
            </a:r>
            <a:endParaRPr lang="cs-CZ" sz="3200" b="1" dirty="0"/>
          </a:p>
          <a:p>
            <a:pPr lvl="1"/>
            <a:r>
              <a:rPr lang="cs-CZ" sz="3200" b="1" dirty="0" err="1" smtClean="0"/>
              <a:t>interesting</a:t>
            </a:r>
            <a:r>
              <a:rPr lang="cs-CZ" sz="3200" b="1" dirty="0" smtClean="0"/>
              <a:t>?</a:t>
            </a:r>
          </a:p>
          <a:p>
            <a:pPr marL="749808" lvl="2" indent="0">
              <a:buNone/>
            </a:pPr>
            <a:r>
              <a:rPr lang="cs-CZ" sz="3200" b="1" i="1" dirty="0" smtClean="0">
                <a:solidFill>
                  <a:srgbClr val="FFFF00"/>
                </a:solidFill>
              </a:rPr>
              <a:t>No,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didn‘t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learn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anything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new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b="1" i="1" dirty="0">
              <a:solidFill>
                <a:srgbClr val="FFFF00"/>
              </a:solidFill>
            </a:endParaRPr>
          </a:p>
          <a:p>
            <a:pPr lvl="1"/>
            <a:r>
              <a:rPr lang="cs-CZ" sz="3200" b="1" dirty="0" err="1" smtClean="0"/>
              <a:t>boring</a:t>
            </a:r>
            <a:r>
              <a:rPr lang="cs-CZ" sz="3200" b="1" dirty="0" smtClean="0"/>
              <a:t>?</a:t>
            </a:r>
          </a:p>
          <a:p>
            <a:pPr marL="749808" lvl="2" indent="0">
              <a:buNone/>
            </a:pPr>
            <a:r>
              <a:rPr lang="cs-CZ" sz="3200" b="1" i="1" dirty="0" smtClean="0">
                <a:solidFill>
                  <a:srgbClr val="FFFF00"/>
                </a:solidFill>
              </a:rPr>
              <a:t>No, not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all</a:t>
            </a:r>
            <a:r>
              <a:rPr lang="cs-CZ" sz="3200" b="1" i="1" dirty="0" smtClean="0">
                <a:solidFill>
                  <a:srgbClr val="FFFF00"/>
                </a:solidFill>
              </a:rPr>
              <a:t>.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exciting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b="1" i="1" dirty="0">
              <a:solidFill>
                <a:srgbClr val="FFFF00"/>
              </a:solidFill>
            </a:endParaRPr>
          </a:p>
          <a:p>
            <a:pPr lvl="1"/>
            <a:r>
              <a:rPr lang="cs-CZ" sz="3200" b="1" dirty="0" err="1" smtClean="0"/>
              <a:t>dangerous</a:t>
            </a:r>
            <a:r>
              <a:rPr lang="cs-CZ" sz="3200" b="1" dirty="0" smtClean="0"/>
              <a:t>?</a:t>
            </a:r>
          </a:p>
          <a:p>
            <a:pPr marL="749808" lvl="2" indent="0">
              <a:buNone/>
            </a:pPr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I had to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wear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safety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glasses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4522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About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salary</a:t>
            </a:r>
            <a:r>
              <a:rPr lang="cs-CZ" b="1" dirty="0" smtClean="0"/>
              <a:t>/</a:t>
            </a:r>
            <a:r>
              <a:rPr lang="cs-CZ" b="1" dirty="0" err="1" smtClean="0"/>
              <a:t>wages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141168"/>
          </a:xfrm>
        </p:spPr>
        <p:txBody>
          <a:bodyPr>
            <a:normAutofit lnSpcReduction="10000"/>
          </a:bodyPr>
          <a:lstStyle/>
          <a:p>
            <a:pPr lvl="0"/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</a:t>
            </a:r>
            <a:r>
              <a:rPr lang="cs-CZ" sz="3200" b="1" dirty="0" err="1"/>
              <a:t>earn</a:t>
            </a:r>
            <a:r>
              <a:rPr lang="cs-CZ" sz="3200" b="1" dirty="0"/>
              <a:t> </a:t>
            </a:r>
            <a:r>
              <a:rPr lang="cs-CZ" sz="3200" b="1" dirty="0" err="1"/>
              <a:t>any</a:t>
            </a:r>
            <a:r>
              <a:rPr lang="cs-CZ" sz="3200" b="1" dirty="0"/>
              <a:t> </a:t>
            </a:r>
            <a:r>
              <a:rPr lang="cs-CZ" sz="3200" b="1" dirty="0" err="1"/>
              <a:t>money</a:t>
            </a:r>
            <a:r>
              <a:rPr lang="cs-CZ" sz="3200" b="1" dirty="0"/>
              <a:t>? </a:t>
            </a:r>
            <a:endParaRPr lang="cs-CZ" sz="3200" b="1" dirty="0" smtClean="0"/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did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r>
              <a:rPr lang="cs-CZ" sz="3200" b="1" dirty="0" smtClean="0"/>
              <a:t> </a:t>
            </a:r>
            <a:endParaRPr lang="cs-CZ" sz="3200" dirty="0"/>
          </a:p>
          <a:p>
            <a:pPr lvl="0"/>
            <a:r>
              <a:rPr lang="cs-CZ" sz="3200" b="1" dirty="0" err="1"/>
              <a:t>How</a:t>
            </a:r>
            <a:r>
              <a:rPr lang="cs-CZ" sz="3200" b="1" dirty="0"/>
              <a:t> much? </a:t>
            </a:r>
            <a:endParaRPr lang="cs-CZ" sz="3200" b="1" dirty="0" smtClean="0"/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earned</a:t>
            </a:r>
            <a:r>
              <a:rPr lang="cs-CZ" sz="3200" b="1" i="1" dirty="0" smtClean="0">
                <a:solidFill>
                  <a:srgbClr val="FFFF00"/>
                </a:solidFill>
              </a:rPr>
              <a:t> CZK 5,000.</a:t>
            </a:r>
          </a:p>
          <a:p>
            <a:pPr lvl="0"/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/>
              <a:t>did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do </a:t>
            </a:r>
            <a:r>
              <a:rPr lang="cs-CZ" sz="3200" b="1" dirty="0" err="1"/>
              <a:t>with</a:t>
            </a:r>
            <a:r>
              <a:rPr lang="cs-CZ" sz="3200" b="1" dirty="0"/>
              <a:t> </a:t>
            </a:r>
            <a:r>
              <a:rPr lang="cs-CZ" sz="3200" b="1" dirty="0" err="1"/>
              <a:t>it</a:t>
            </a:r>
            <a:r>
              <a:rPr lang="cs-CZ" sz="3200" b="1" dirty="0"/>
              <a:t>? </a:t>
            </a:r>
            <a:endParaRPr lang="cs-CZ" sz="3200" b="1" dirty="0" smtClean="0"/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bought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new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skis</a:t>
            </a:r>
            <a:r>
              <a:rPr lang="cs-CZ" sz="3200" b="1" i="1" dirty="0" smtClean="0">
                <a:solidFill>
                  <a:srgbClr val="FFFF00"/>
                </a:solidFill>
              </a:rPr>
              <a:t> and a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helmet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i="1" dirty="0">
              <a:solidFill>
                <a:srgbClr val="FFFF00"/>
              </a:solidFill>
            </a:endParaRPr>
          </a:p>
          <a:p>
            <a:pPr lvl="0"/>
            <a:r>
              <a:rPr lang="cs-CZ" sz="3200" b="1" dirty="0" err="1"/>
              <a:t>If</a:t>
            </a:r>
            <a:r>
              <a:rPr lang="cs-CZ" sz="3200" b="1" dirty="0"/>
              <a:t> </a:t>
            </a:r>
            <a:r>
              <a:rPr lang="cs-CZ" sz="3200" b="1" dirty="0" err="1"/>
              <a:t>you</a:t>
            </a:r>
            <a:r>
              <a:rPr lang="cs-CZ" sz="3200" b="1" dirty="0"/>
              <a:t> </a:t>
            </a:r>
            <a:r>
              <a:rPr lang="cs-CZ" sz="3200" b="1" dirty="0" err="1"/>
              <a:t>didn’t</a:t>
            </a:r>
            <a:r>
              <a:rPr lang="cs-CZ" sz="3200" b="1" dirty="0"/>
              <a:t> </a:t>
            </a:r>
            <a:r>
              <a:rPr lang="cs-CZ" sz="3200" b="1" dirty="0" err="1"/>
              <a:t>earn</a:t>
            </a:r>
            <a:r>
              <a:rPr lang="cs-CZ" sz="3200" b="1" dirty="0"/>
              <a:t> </a:t>
            </a:r>
            <a:r>
              <a:rPr lang="cs-CZ" sz="3200" b="1" dirty="0" err="1" smtClean="0"/>
              <a:t>any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money</a:t>
            </a:r>
            <a:r>
              <a:rPr lang="cs-CZ" sz="3200" b="1" dirty="0" smtClean="0"/>
              <a:t>, </a:t>
            </a:r>
            <a:r>
              <a:rPr lang="cs-CZ" sz="3200" b="1" dirty="0" err="1"/>
              <a:t>why</a:t>
            </a:r>
            <a:r>
              <a:rPr lang="cs-CZ" sz="3200" b="1" dirty="0"/>
              <a:t>?  </a:t>
            </a:r>
            <a:endParaRPr lang="cs-CZ" sz="3200" b="1" dirty="0" smtClean="0"/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Because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was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an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unpaid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school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experience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i="1" dirty="0">
              <a:solidFill>
                <a:srgbClr val="FFFF00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46058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err="1" smtClean="0"/>
              <a:t>About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the</a:t>
            </a:r>
            <a:r>
              <a:rPr lang="cs-CZ" sz="4400" b="1" dirty="0" smtClean="0"/>
              <a:t> </a:t>
            </a:r>
            <a:r>
              <a:rPr lang="cs-CZ" sz="4400" b="1" dirty="0" err="1" smtClean="0"/>
              <a:t>satisfaction</a:t>
            </a:r>
            <a:r>
              <a:rPr lang="cs-CZ" sz="4400" b="1" dirty="0" smtClean="0"/>
              <a:t>: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036496" cy="5141168"/>
          </a:xfrm>
        </p:spPr>
        <p:txBody>
          <a:bodyPr>
            <a:noAutofit/>
          </a:bodyPr>
          <a:lstStyle/>
          <a:p>
            <a:pPr lvl="0"/>
            <a:r>
              <a:rPr lang="cs-CZ" sz="3200" b="1" dirty="0" err="1" smtClean="0"/>
              <a:t>What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did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enjoy</a:t>
            </a:r>
            <a:r>
              <a:rPr lang="cs-CZ" sz="3200" b="1" dirty="0" smtClean="0"/>
              <a:t>/ love/ </a:t>
            </a:r>
            <a:r>
              <a:rPr lang="cs-CZ" sz="3200" b="1" dirty="0" err="1" smtClean="0"/>
              <a:t>hate</a:t>
            </a:r>
            <a:r>
              <a:rPr lang="cs-CZ" sz="3200" b="1" dirty="0" smtClean="0"/>
              <a:t>/ </a:t>
            </a:r>
            <a:r>
              <a:rPr lang="cs-CZ" sz="3200" b="1" dirty="0" err="1" smtClean="0"/>
              <a:t>don´t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like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doing</a:t>
            </a:r>
            <a:r>
              <a:rPr lang="cs-CZ" sz="3200" b="1" dirty="0" smtClean="0"/>
              <a:t>? 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enjoyed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working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with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crane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</a:p>
          <a:p>
            <a:pPr lvl="1"/>
            <a:r>
              <a:rPr lang="cs-CZ" sz="3200" b="1" i="1" dirty="0" smtClean="0">
                <a:solidFill>
                  <a:srgbClr val="FFFF00"/>
                </a:solidFill>
              </a:rPr>
              <a:t>I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hated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sweeping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floor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r>
              <a:rPr lang="cs-CZ" sz="3200" b="1" dirty="0" smtClean="0"/>
              <a:t> </a:t>
            </a:r>
            <a:endParaRPr lang="cs-CZ" sz="3200" dirty="0" smtClean="0"/>
          </a:p>
          <a:p>
            <a:pPr lvl="0"/>
            <a:r>
              <a:rPr lang="cs-CZ" sz="3200" b="1" dirty="0" err="1" smtClean="0"/>
              <a:t>Can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you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imagine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doing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this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job</a:t>
            </a:r>
            <a:r>
              <a:rPr lang="cs-CZ" sz="3200" b="1" dirty="0" smtClean="0"/>
              <a:t> in </a:t>
            </a:r>
            <a:r>
              <a:rPr lang="cs-CZ" sz="3200" b="1" dirty="0" err="1" smtClean="0"/>
              <a:t>the</a:t>
            </a:r>
            <a:r>
              <a:rPr lang="cs-CZ" sz="3200" b="1" dirty="0" smtClean="0"/>
              <a:t> </a:t>
            </a:r>
            <a:r>
              <a:rPr lang="cs-CZ" sz="3200" b="1" dirty="0" err="1" smtClean="0"/>
              <a:t>future</a:t>
            </a:r>
            <a:r>
              <a:rPr lang="cs-CZ" sz="3200" b="1" dirty="0" smtClean="0"/>
              <a:t>? </a:t>
            </a:r>
          </a:p>
          <a:p>
            <a:pPr lvl="1"/>
            <a:r>
              <a:rPr lang="cs-CZ" sz="3200" b="1" i="1" dirty="0">
                <a:solidFill>
                  <a:srgbClr val="FFFF00"/>
                </a:solidFill>
              </a:rPr>
              <a:t> No,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never</a:t>
            </a:r>
            <a:r>
              <a:rPr lang="cs-CZ" sz="3200" b="1" i="1" dirty="0" smtClean="0">
                <a:solidFill>
                  <a:srgbClr val="FFFF00"/>
                </a:solidFill>
              </a:rPr>
              <a:t>. </a:t>
            </a:r>
          </a:p>
          <a:p>
            <a:pPr lvl="1"/>
            <a:r>
              <a:rPr lang="cs-CZ" sz="3200" b="1" i="1" dirty="0" err="1" smtClean="0">
                <a:solidFill>
                  <a:srgbClr val="FFFF00"/>
                </a:solidFill>
              </a:rPr>
              <a:t>Yes</a:t>
            </a:r>
            <a:r>
              <a:rPr lang="cs-CZ" sz="3200" b="1" i="1" dirty="0" smtClean="0">
                <a:solidFill>
                  <a:srgbClr val="FFFF00"/>
                </a:solidFill>
              </a:rPr>
              <a:t>,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actually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I‘m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going</a:t>
            </a:r>
            <a:r>
              <a:rPr lang="cs-CZ" sz="3200" b="1" i="1" dirty="0" smtClean="0">
                <a:solidFill>
                  <a:srgbClr val="FFFF00"/>
                </a:solidFill>
              </a:rPr>
              <a:t> to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work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for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them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next</a:t>
            </a:r>
            <a:r>
              <a:rPr lang="cs-CZ" sz="3200" b="1" i="1" dirty="0" smtClean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summer</a:t>
            </a:r>
            <a:r>
              <a:rPr lang="cs-CZ" sz="3200" b="1" i="1" dirty="0">
                <a:solidFill>
                  <a:srgbClr val="FFFF00"/>
                </a:solidFill>
              </a:rPr>
              <a:t> </a:t>
            </a:r>
            <a:r>
              <a:rPr lang="cs-CZ" sz="3200" b="1" i="1" dirty="0" err="1" smtClean="0">
                <a:solidFill>
                  <a:srgbClr val="FFFF00"/>
                </a:solidFill>
              </a:rPr>
              <a:t>again</a:t>
            </a:r>
            <a:r>
              <a:rPr lang="cs-CZ" sz="3200" b="1" i="1" dirty="0" smtClean="0">
                <a:solidFill>
                  <a:srgbClr val="FFFF00"/>
                </a:solidFill>
              </a:rPr>
              <a:t>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663660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Autor:</a:t>
            </a:r>
          </a:p>
          <a:p>
            <a:r>
              <a:rPr lang="cs-CZ" dirty="0" smtClean="0"/>
              <a:t>Mgr. Jan Mužík</a:t>
            </a:r>
          </a:p>
          <a:p>
            <a:r>
              <a:rPr lang="cs-CZ" dirty="0" smtClean="0"/>
              <a:t>SPŠ stavební České Budějovice</a:t>
            </a:r>
          </a:p>
          <a:p>
            <a:r>
              <a:rPr lang="cs-CZ" dirty="0" smtClean="0">
                <a:hlinkClick r:id="rId2"/>
              </a:rPr>
              <a:t>muzik@stavarna.eu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/>
              <a:t>Fotografie vlastní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140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209</TotalTime>
  <Words>839</Words>
  <Application>Microsoft Office PowerPoint</Application>
  <PresentationFormat>Předvádění na obrazovce (4:3)</PresentationFormat>
  <Paragraphs>119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Technický</vt:lpstr>
      <vt:lpstr>Prezentace aplikace PowerPoint</vt:lpstr>
      <vt:lpstr>Work Experience  at Secondary Technical School of Civil Engineering</vt:lpstr>
      <vt:lpstr>Secondary Technical School of Civil Engineering České Budějovice</vt:lpstr>
      <vt:lpstr>You are going to speak about:</vt:lpstr>
      <vt:lpstr>About the company:</vt:lpstr>
      <vt:lpstr>About the company:</vt:lpstr>
      <vt:lpstr>About the work:</vt:lpstr>
      <vt:lpstr>About the tools, …</vt:lpstr>
      <vt:lpstr>About the other people  in the workplace </vt:lpstr>
      <vt:lpstr>About the routine:</vt:lpstr>
      <vt:lpstr>About the routine:</vt:lpstr>
      <vt:lpstr>About the routine:</vt:lpstr>
      <vt:lpstr>About your overal experience </vt:lpstr>
      <vt:lpstr>About the salary/wages</vt:lpstr>
      <vt:lpstr>About the satisfaction: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 Experience  at Secondary Technical School   of Civil Engineering</dc:title>
  <dc:creator>kantor</dc:creator>
  <cp:lastModifiedBy>Alena Stachová</cp:lastModifiedBy>
  <cp:revision>27</cp:revision>
  <dcterms:created xsi:type="dcterms:W3CDTF">2013-12-03T18:11:30Z</dcterms:created>
  <dcterms:modified xsi:type="dcterms:W3CDTF">2013-12-06T11:33:58Z</dcterms:modified>
</cp:coreProperties>
</file>