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17" r:id="rId5"/>
    <p:sldId id="326" r:id="rId6"/>
    <p:sldId id="327" r:id="rId7"/>
    <p:sldId id="328" r:id="rId8"/>
    <p:sldId id="329" r:id="rId9"/>
    <p:sldId id="330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17"/>
            <p14:sldId id="326"/>
            <p14:sldId id="327"/>
            <p14:sldId id="328"/>
            <p14:sldId id="329"/>
            <p14:sldId id="330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00FF00"/>
    <a:srgbClr val="C9F1FF"/>
    <a:srgbClr val="FF0066"/>
    <a:srgbClr val="CC9900"/>
    <a:srgbClr val="FF8989"/>
    <a:srgbClr val="8BEAFD"/>
    <a:srgbClr val="CC66FF"/>
    <a:srgbClr val="F88008"/>
    <a:srgbClr val="E1C5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7" autoAdjust="0"/>
    <p:restoredTop sz="94660"/>
  </p:normalViewPr>
  <p:slideViewPr>
    <p:cSldViewPr>
      <p:cViewPr varScale="1">
        <p:scale>
          <a:sx n="69" d="100"/>
          <a:sy n="69" d="100"/>
        </p:scale>
        <p:origin x="-13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</a:t>
          </a:r>
          <a:r>
            <a:rPr lang="cs-CZ" dirty="0" smtClean="0"/>
            <a:t>11_ </a:t>
          </a:r>
          <a:r>
            <a:rPr lang="cs-CZ" dirty="0" smtClean="0"/>
            <a:t>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WHAT´S  THE TIME?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98895" custScaleY="61587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VY_22_ INOVACE_ </a:t>
          </a:r>
          <a:r>
            <a:rPr lang="cs-CZ" sz="2300" kern="1200" dirty="0" smtClean="0"/>
            <a:t>11_ </a:t>
          </a:r>
          <a:r>
            <a:rPr lang="cs-CZ" sz="2300" kern="1200" dirty="0" smtClean="0"/>
            <a:t>ANGLICKÝ JAZYK 3</a:t>
          </a:r>
          <a:endParaRPr lang="cs-CZ" sz="23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Základní škola a Mateřská škola, Potštejn, okres Rychnov nad Kněžnou</a:t>
          </a:r>
          <a:endParaRPr lang="cs-CZ" sz="22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631157" y="3803317"/>
          <a:ext cx="3030825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WHAT´S  THE TIME?</a:t>
          </a:r>
          <a:endParaRPr lang="cs-CZ" sz="2200" b="1" kern="1200" dirty="0"/>
        </a:p>
      </dsp:txBody>
      <dsp:txXfrm>
        <a:off x="3669031" y="3841191"/>
        <a:ext cx="2955077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79627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15.11.2012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one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two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three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four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five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six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seven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eight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nine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ten,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eleven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twelve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počítají do 12. Seznamují se s otázkou „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What´s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time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?“ a s odpovědí „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It´s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…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WHAT´S  THE  TIME?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82720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1763688" y="4653136"/>
            <a:ext cx="6984776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WHAT´S THE TIME?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4980"/>
              <a:gd name="adj2" fmla="val 4036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71800" y="270834"/>
            <a:ext cx="5328592" cy="1141942"/>
          </a:xfrm>
          <a:prstGeom prst="cloudCallout">
            <a:avLst>
              <a:gd name="adj1" fmla="val -65190"/>
              <a:gd name="adj2" fmla="val 1161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COUNT WITH ME.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99268" y="2651977"/>
            <a:ext cx="865356" cy="84199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667714" y="5110225"/>
            <a:ext cx="865356" cy="84199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3637156" y="2682311"/>
            <a:ext cx="865356" cy="84199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1086670" y="4479358"/>
            <a:ext cx="865356" cy="84199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2771800" y="3622921"/>
            <a:ext cx="865356" cy="84199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2541275" y="1772816"/>
            <a:ext cx="865356" cy="84199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003418" y="2020894"/>
            <a:ext cx="865356" cy="84199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4860032" y="3622920"/>
            <a:ext cx="865356" cy="84199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2753171" y="5220619"/>
            <a:ext cx="865356" cy="8419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4598234" y="5186450"/>
            <a:ext cx="865356" cy="84199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103864" y="2583220"/>
            <a:ext cx="865356" cy="84199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6238508" y="4378626"/>
            <a:ext cx="865356" cy="84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899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771800" y="270834"/>
            <a:ext cx="2880320" cy="828745"/>
          </a:xfrm>
          <a:prstGeom prst="cloudCallout">
            <a:avLst>
              <a:gd name="adj1" fmla="val -82506"/>
              <a:gd name="adj2" fmla="val 2488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COUNT.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473494" y="4967742"/>
            <a:ext cx="498156" cy="4847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590947" y="1024181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ONE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3494" y="1024181"/>
            <a:ext cx="739725" cy="9212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781" y="1254675"/>
            <a:ext cx="672244" cy="8372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359" y="1148015"/>
            <a:ext cx="684135" cy="85201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444208" y="1969293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THREE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363" y="2528901"/>
            <a:ext cx="989317" cy="9893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23" y="2091885"/>
            <a:ext cx="970195" cy="97019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691680" y="261480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TWO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8959" y="1273053"/>
            <a:ext cx="585715" cy="78434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344" y="1204406"/>
            <a:ext cx="585715" cy="78434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102" y="2084275"/>
            <a:ext cx="585715" cy="7843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244" y="1346841"/>
            <a:ext cx="585715" cy="784349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356515" y="205740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FOUR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681" y="3518218"/>
            <a:ext cx="576064" cy="7572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840" y="4124870"/>
            <a:ext cx="576064" cy="75720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6" y="4081415"/>
            <a:ext cx="576064" cy="75720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745" y="3404882"/>
            <a:ext cx="576064" cy="75720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5716" y="3424001"/>
            <a:ext cx="576064" cy="75720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242" y="4801581"/>
            <a:ext cx="576064" cy="75720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82" y="4854363"/>
            <a:ext cx="576064" cy="75720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613" y="4831494"/>
            <a:ext cx="576064" cy="7572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980" y="5597980"/>
            <a:ext cx="576064" cy="75720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363" y="5597980"/>
            <a:ext cx="576064" cy="757201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1682118" y="418440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TEN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594816"/>
            <a:ext cx="996312" cy="77751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7996" y="2594816"/>
            <a:ext cx="996312" cy="77751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5338" y="2594816"/>
            <a:ext cx="996312" cy="77751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2627370"/>
            <a:ext cx="996312" cy="77751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508" y="2335118"/>
            <a:ext cx="996312" cy="77751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9903" y="3303087"/>
            <a:ext cx="996312" cy="77751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042" y="3303087"/>
            <a:ext cx="996312" cy="77751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5970" y="3347358"/>
            <a:ext cx="996312" cy="777512"/>
          </a:xfrm>
          <a:prstGeom prst="rect">
            <a:avLst/>
          </a:prstGeom>
        </p:spPr>
      </p:pic>
      <p:sp>
        <p:nvSpPr>
          <p:cNvPr id="38" name="TextovéPole 37"/>
          <p:cNvSpPr txBox="1"/>
          <p:nvPr/>
        </p:nvSpPr>
        <p:spPr>
          <a:xfrm>
            <a:off x="7118525" y="4081415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EIGHT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8094492" y="4804460"/>
            <a:ext cx="498156" cy="48470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8072373" y="5369210"/>
            <a:ext cx="498156" cy="4847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625894" y="5604849"/>
            <a:ext cx="498156" cy="48470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8259946" y="6002397"/>
            <a:ext cx="498156" cy="484707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181485" y="5316427"/>
            <a:ext cx="498156" cy="484707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710279" y="6089556"/>
            <a:ext cx="498156" cy="484707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160818" y="5892573"/>
            <a:ext cx="498156" cy="484707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7048059" y="4695474"/>
            <a:ext cx="498156" cy="484707"/>
          </a:xfrm>
          <a:prstGeom prst="rect">
            <a:avLst/>
          </a:prstGeom>
        </p:spPr>
      </p:pic>
      <p:sp>
        <p:nvSpPr>
          <p:cNvPr id="47" name="TextovéPole 46"/>
          <p:cNvSpPr txBox="1"/>
          <p:nvPr/>
        </p:nvSpPr>
        <p:spPr>
          <a:xfrm>
            <a:off x="5845235" y="608489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NINE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48" name="Obrázek 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1847" y="2810704"/>
            <a:ext cx="782793" cy="777759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118" y="2963104"/>
            <a:ext cx="782793" cy="77775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806" y="2810704"/>
            <a:ext cx="782793" cy="777759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705" y="3518218"/>
            <a:ext cx="782793" cy="7777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277" y="3497660"/>
            <a:ext cx="782793" cy="777759"/>
          </a:xfrm>
          <a:prstGeom prst="rect">
            <a:avLst/>
          </a:prstGeom>
        </p:spPr>
      </p:pic>
      <p:sp>
        <p:nvSpPr>
          <p:cNvPr id="53" name="TextovéPole 52"/>
          <p:cNvSpPr txBox="1"/>
          <p:nvPr/>
        </p:nvSpPr>
        <p:spPr>
          <a:xfrm>
            <a:off x="5156070" y="355584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FIVE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54" name="Obrázek 5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276" y="4769184"/>
            <a:ext cx="624592" cy="78355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6831" y="4490293"/>
            <a:ext cx="624592" cy="783556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4535" y="5296219"/>
            <a:ext cx="624592" cy="783556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705" y="5003064"/>
            <a:ext cx="624592" cy="783556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4640" y="5326632"/>
            <a:ext cx="624592" cy="783556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4393" y="5868557"/>
            <a:ext cx="624592" cy="783556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102" y="4546049"/>
            <a:ext cx="624592" cy="783556"/>
          </a:xfrm>
          <a:prstGeom prst="rect">
            <a:avLst/>
          </a:prstGeom>
        </p:spPr>
      </p:pic>
      <p:sp>
        <p:nvSpPr>
          <p:cNvPr id="61" name="TextovéPole 60"/>
          <p:cNvSpPr txBox="1"/>
          <p:nvPr/>
        </p:nvSpPr>
        <p:spPr>
          <a:xfrm>
            <a:off x="3369128" y="603316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SEVEN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62" name="Obrázek 6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906" y="4600972"/>
            <a:ext cx="486327" cy="40697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7266" y="4349183"/>
            <a:ext cx="486327" cy="40697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2308" y="4566038"/>
            <a:ext cx="486327" cy="40697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313" y="4397484"/>
            <a:ext cx="486327" cy="406976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7112" y="4193996"/>
            <a:ext cx="486327" cy="406976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6164" y="5085679"/>
            <a:ext cx="486327" cy="406976"/>
          </a:xfrm>
          <a:prstGeom prst="rect">
            <a:avLst/>
          </a:prstGeom>
        </p:spPr>
      </p:pic>
      <p:sp>
        <p:nvSpPr>
          <p:cNvPr id="68" name="TextovéPole 67"/>
          <p:cNvSpPr txBox="1"/>
          <p:nvPr/>
        </p:nvSpPr>
        <p:spPr>
          <a:xfrm>
            <a:off x="5331226" y="493673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SIX</a:t>
            </a:r>
            <a:endParaRPr lang="cs-CZ" sz="32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93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2" grpId="0"/>
      <p:bldP spid="17" grpId="0"/>
      <p:bldP spid="28" grpId="0"/>
      <p:bldP spid="38" grpId="0"/>
      <p:bldP spid="47" grpId="0"/>
      <p:bldP spid="53" grpId="0"/>
      <p:bldP spid="61" grpId="0"/>
      <p:bldP spid="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771800" y="270834"/>
            <a:ext cx="5071556" cy="828745"/>
          </a:xfrm>
          <a:prstGeom prst="cloudCallout">
            <a:avLst>
              <a:gd name="adj1" fmla="val -68847"/>
              <a:gd name="adj2" fmla="val 81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 AND SAY.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785500" y="4899142"/>
            <a:ext cx="498156" cy="4847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4325" y="1024181"/>
            <a:ext cx="739725" cy="9212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0276" y="1168428"/>
            <a:ext cx="672244" cy="8372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9359" y="1148015"/>
            <a:ext cx="684135" cy="85201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663" y="2545767"/>
            <a:ext cx="989317" cy="9893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16" y="2060670"/>
            <a:ext cx="970195" cy="97019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629" y="1148015"/>
            <a:ext cx="585715" cy="78434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9955" y="1129437"/>
            <a:ext cx="585715" cy="78434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3412" y="1126653"/>
            <a:ext cx="585715" cy="78434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393" y="1181849"/>
            <a:ext cx="585715" cy="78434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681" y="3518218"/>
            <a:ext cx="576064" cy="7572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840" y="4124870"/>
            <a:ext cx="576064" cy="75720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6" y="4081415"/>
            <a:ext cx="576064" cy="75720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745" y="3404882"/>
            <a:ext cx="576064" cy="75720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02" y="3409201"/>
            <a:ext cx="576064" cy="75720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242" y="4801581"/>
            <a:ext cx="576064" cy="75720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82" y="4854363"/>
            <a:ext cx="576064" cy="75720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613" y="4831494"/>
            <a:ext cx="576064" cy="75720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2451" y="4088578"/>
            <a:ext cx="576064" cy="75720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847" y="3840730"/>
            <a:ext cx="576064" cy="75720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492" y="2201066"/>
            <a:ext cx="996312" cy="77751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9445" y="2201066"/>
            <a:ext cx="996312" cy="77751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042" y="2157011"/>
            <a:ext cx="996312" cy="77751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037" y="2157011"/>
            <a:ext cx="996312" cy="77751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135" y="2071107"/>
            <a:ext cx="996312" cy="77751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5768" y="2702570"/>
            <a:ext cx="996312" cy="77751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8335" y="2749255"/>
            <a:ext cx="996312" cy="77751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585" y="2642109"/>
            <a:ext cx="996312" cy="77751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6219642" y="5085965"/>
            <a:ext cx="498156" cy="48470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6150276" y="5604571"/>
            <a:ext cx="567522" cy="48470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721486" y="5400250"/>
            <a:ext cx="498156" cy="48470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281450" y="6084892"/>
            <a:ext cx="498156" cy="484707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322831" y="5120142"/>
            <a:ext cx="498156" cy="484707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767777" y="5853917"/>
            <a:ext cx="498156" cy="484707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275535" y="5642020"/>
            <a:ext cx="498156" cy="484707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5281450" y="4639717"/>
            <a:ext cx="498156" cy="484707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483" y="2090865"/>
            <a:ext cx="782793" cy="777759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1847" y="3294691"/>
            <a:ext cx="782793" cy="77775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879" y="2140556"/>
            <a:ext cx="782793" cy="777759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276" y="2764591"/>
            <a:ext cx="782793" cy="77775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001" y="3584492"/>
            <a:ext cx="782793" cy="77775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009" y="5852972"/>
            <a:ext cx="624592" cy="783556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513" y="5847202"/>
            <a:ext cx="624592" cy="783556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9667" y="5782344"/>
            <a:ext cx="624592" cy="783556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384" y="5823162"/>
            <a:ext cx="624592" cy="783556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510" y="5882995"/>
            <a:ext cx="624592" cy="783556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4393" y="5868557"/>
            <a:ext cx="624592" cy="783556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46" y="5831266"/>
            <a:ext cx="624592" cy="783556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450" y="3566395"/>
            <a:ext cx="486327" cy="40697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367" y="2342279"/>
            <a:ext cx="486327" cy="40697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976" y="2654815"/>
            <a:ext cx="486327" cy="406976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2867" y="3276594"/>
            <a:ext cx="486327" cy="406976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1918" y="3016126"/>
            <a:ext cx="486327" cy="406976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8485" y="3850193"/>
            <a:ext cx="486327" cy="406976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6931994" y="6125391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TEN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987143" y="4976091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NINE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999697" y="3832482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FIVE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902247" y="5576169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SEVEN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999697" y="4387531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SIX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98806" y="4245376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EIGHT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99697" y="4849107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ONE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1998" y="5576169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FOUR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1998" y="6068038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TWO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98806" y="4864703"/>
            <a:ext cx="180020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THREE</a:t>
            </a:r>
            <a:endParaRPr lang="cs-CZ" sz="32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14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721908" y="123624"/>
            <a:ext cx="5071556" cy="828745"/>
          </a:xfrm>
          <a:prstGeom prst="cloudCallout">
            <a:avLst>
              <a:gd name="adj1" fmla="val -68847"/>
              <a:gd name="adj2" fmla="val 817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LOOK AND REPEAT.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68" y="123623"/>
            <a:ext cx="1440160" cy="1657493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1959802" y="1500674"/>
            <a:ext cx="5058682" cy="4848335"/>
            <a:chOff x="758772" y="1487844"/>
            <a:chExt cx="2746543" cy="2754382"/>
          </a:xfrm>
        </p:grpSpPr>
        <p:sp>
          <p:nvSpPr>
            <p:cNvPr id="11" name="Ovál 10"/>
            <p:cNvSpPr/>
            <p:nvPr/>
          </p:nvSpPr>
          <p:spPr>
            <a:xfrm>
              <a:off x="758772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9" name="Přímá spojnice se šipkou 8"/>
          <p:cNvCxnSpPr/>
          <p:nvPr/>
        </p:nvCxnSpPr>
        <p:spPr>
          <a:xfrm flipV="1">
            <a:off x="4544023" y="2173097"/>
            <a:ext cx="0" cy="20265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544023" y="2976927"/>
            <a:ext cx="713663" cy="11729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943912" y="1350487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ONE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99242" y="2249577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TWO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999625" y="3592187"/>
            <a:ext cx="1676831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THREE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692335" y="4905870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FOUR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12279" y="5881685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FIVE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46493" y="6052201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SIX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547664" y="5848220"/>
            <a:ext cx="1671569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SEVEN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11867" y="4795575"/>
            <a:ext cx="1769814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EIGHT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91769" y="3585438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NINE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98617" y="2080871"/>
            <a:ext cx="1468033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TEN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396774" y="1134130"/>
            <a:ext cx="2112756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ELEVEN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600710" y="886973"/>
            <a:ext cx="2122851" cy="646986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TWELVE</a:t>
            </a:r>
            <a:endParaRPr lang="cs-CZ" sz="32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017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607" y="30089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31840" y="474629"/>
            <a:ext cx="5472608" cy="866139"/>
          </a:xfrm>
          <a:prstGeom prst="cloudCallout">
            <a:avLst>
              <a:gd name="adj1" fmla="val -65190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WHAT´S THE TIME?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2714503" y="1356824"/>
            <a:ext cx="1554968" cy="1482987"/>
            <a:chOff x="336648" y="1656843"/>
            <a:chExt cx="1818116" cy="1712720"/>
          </a:xfrm>
        </p:grpSpPr>
        <p:grpSp>
          <p:nvGrpSpPr>
            <p:cNvPr id="20" name="Skupina 19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23" name="Ovál 2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4" name="Skupina 2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25" name="Přímá spojnice 2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nice 3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nice 3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nice 3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Přímá spojnice 3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21" name="Přímá spojnice se šipkou 20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V="1">
              <a:off x="1257008" y="2004863"/>
              <a:ext cx="367118" cy="55282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755576" y="2646371"/>
            <a:ext cx="1554968" cy="1482987"/>
            <a:chOff x="336648" y="1656843"/>
            <a:chExt cx="1818116" cy="1712720"/>
          </a:xfrm>
        </p:grpSpPr>
        <p:grpSp>
          <p:nvGrpSpPr>
            <p:cNvPr id="38" name="Skupina 37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41" name="Ovál 4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2" name="Skupina 4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43" name="Přímá spojnice 4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Přímá spojnice 4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Přímá spojnice 4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nice 4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nice 4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39" name="Přímá spojnice se šipkou 38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 flipH="1" flipV="1">
              <a:off x="877608" y="2221559"/>
              <a:ext cx="387396" cy="34764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2747000" y="3151285"/>
            <a:ext cx="1554968" cy="1482987"/>
            <a:chOff x="336648" y="1656843"/>
            <a:chExt cx="1818116" cy="1712720"/>
          </a:xfrm>
        </p:grpSpPr>
        <p:grpSp>
          <p:nvGrpSpPr>
            <p:cNvPr id="56" name="Skupina 55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0" name="Skupina 59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61" name="Přímá spojnice 6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Přímá spojnice 62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Přímá spojnice 63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nice 64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57" name="Přímá spojnice se šipkou 56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8" name="Přímá spojnice se šipkou 57"/>
            <p:cNvCxnSpPr/>
            <p:nvPr/>
          </p:nvCxnSpPr>
          <p:spPr>
            <a:xfrm flipH="1">
              <a:off x="1245706" y="2569204"/>
              <a:ext cx="19298" cy="51342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1246184" y="4882701"/>
            <a:ext cx="1554968" cy="1482987"/>
            <a:chOff x="336648" y="1656843"/>
            <a:chExt cx="1818116" cy="1712720"/>
          </a:xfrm>
        </p:grpSpPr>
        <p:grpSp>
          <p:nvGrpSpPr>
            <p:cNvPr id="74" name="Skupina 73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77" name="Ovál 76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8" name="Skupina 77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79" name="Přímá spojnice 78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nice 80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nice 84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Přímá spojnice 88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nice 89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5" name="Přímá spojnice se šipkou 74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6" name="Přímá spojnice se šipkou 75"/>
            <p:cNvCxnSpPr/>
            <p:nvPr/>
          </p:nvCxnSpPr>
          <p:spPr>
            <a:xfrm flipH="1" flipV="1">
              <a:off x="1182067" y="2119642"/>
              <a:ext cx="82937" cy="44956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91" name="Skupina 90"/>
          <p:cNvGrpSpPr/>
          <p:nvPr/>
        </p:nvGrpSpPr>
        <p:grpSpPr>
          <a:xfrm>
            <a:off x="4016929" y="4864293"/>
            <a:ext cx="1554968" cy="1482987"/>
            <a:chOff x="336648" y="1656843"/>
            <a:chExt cx="1818116" cy="1712720"/>
          </a:xfrm>
        </p:grpSpPr>
        <p:grpSp>
          <p:nvGrpSpPr>
            <p:cNvPr id="92" name="Skupina 91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95" name="Ovál 94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6" name="Skupina 95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97" name="Přímá spojnice 96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Přímá spojnice 97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Přímá spojnice 98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Přímá spojnice 99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Přímá spojnice 100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Přímá spojnice 101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nice 102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nice 104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Přímá spojnice 105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nice 106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8" name="Přímá spojnice 107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93" name="Přímá spojnice se šipkou 92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94" name="Přímá spojnice se šipkou 93"/>
            <p:cNvCxnSpPr/>
            <p:nvPr/>
          </p:nvCxnSpPr>
          <p:spPr>
            <a:xfrm flipH="1">
              <a:off x="669924" y="2569205"/>
              <a:ext cx="595080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09" name="Skupina 108"/>
          <p:cNvGrpSpPr/>
          <p:nvPr/>
        </p:nvGrpSpPr>
        <p:grpSpPr>
          <a:xfrm>
            <a:off x="5338617" y="2960643"/>
            <a:ext cx="1554968" cy="1482987"/>
            <a:chOff x="336648" y="1656843"/>
            <a:chExt cx="1818116" cy="1712720"/>
          </a:xfrm>
        </p:grpSpPr>
        <p:grpSp>
          <p:nvGrpSpPr>
            <p:cNvPr id="110" name="Skupina 109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13" name="Ovál 11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14" name="Skupina 11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15" name="Přímá spojnice 11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Přímá spojnice 11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Přímá spojnice 11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nice 11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Přímá spojnice 11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Přímá spojnice 11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Přímá spojnice 12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Přímá spojnice 12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Přímá spojnice 12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nice 12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Přímá spojnice 12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11" name="Přímá spojnice se šipkou 110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2" name="Přímá spojnice se šipkou 111"/>
            <p:cNvCxnSpPr/>
            <p:nvPr/>
          </p:nvCxnSpPr>
          <p:spPr>
            <a:xfrm flipH="1">
              <a:off x="955787" y="2569204"/>
              <a:ext cx="309217" cy="36696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27" name="Skupina 126"/>
          <p:cNvGrpSpPr/>
          <p:nvPr/>
        </p:nvGrpSpPr>
        <p:grpSpPr>
          <a:xfrm>
            <a:off x="6896993" y="4943779"/>
            <a:ext cx="1554968" cy="1482987"/>
            <a:chOff x="336648" y="1656843"/>
            <a:chExt cx="1818116" cy="1712720"/>
          </a:xfrm>
        </p:grpSpPr>
        <p:grpSp>
          <p:nvGrpSpPr>
            <p:cNvPr id="128" name="Skupina 127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31" name="Ovál 13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2" name="Skupina 13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33" name="Přímá spojnice 13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Přímá spojnice 13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Přímá spojnice 13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6" name="Přímá spojnice 13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7" name="Přímá spojnice 13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8" name="Přímá spojnice 13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Přímá spojnice 13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Přímá spojnice 13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Přímá spojnice 14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Přímá spojnice 14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Přímá spojnice 14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Přímá spojnice 14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29" name="Přímá spojnice se šipkou 128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Přímá spojnice se šipkou 129"/>
            <p:cNvCxnSpPr/>
            <p:nvPr/>
          </p:nvCxnSpPr>
          <p:spPr>
            <a:xfrm flipV="1">
              <a:off x="1265004" y="2534463"/>
              <a:ext cx="629459" cy="34741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45" name="Skupina 144"/>
          <p:cNvGrpSpPr/>
          <p:nvPr/>
        </p:nvGrpSpPr>
        <p:grpSpPr>
          <a:xfrm>
            <a:off x="7019594" y="1647865"/>
            <a:ext cx="1554968" cy="1482987"/>
            <a:chOff x="336648" y="1656843"/>
            <a:chExt cx="1818116" cy="1712720"/>
          </a:xfrm>
        </p:grpSpPr>
        <p:grpSp>
          <p:nvGrpSpPr>
            <p:cNvPr id="146" name="Skupina 145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49" name="Ovál 148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0" name="Skupina 149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51" name="Přímá spojnice 15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Přímá spojnice 151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3" name="Přímá spojnice 152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Přímá spojnice 153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Přímá spojnice 154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Přímá spojnice 15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Přímá spojnice 15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Přímá spojnice 15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Přímá spojnice 15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Přímá spojnice 159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Přímá spojnice 160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Přímá spojnice 161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47" name="Přímá spojnice se šipkou 146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48" name="Přímá spojnice se šipkou 147"/>
            <p:cNvCxnSpPr/>
            <p:nvPr/>
          </p:nvCxnSpPr>
          <p:spPr>
            <a:xfrm>
              <a:off x="1265004" y="2569204"/>
              <a:ext cx="281560" cy="46423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63" name="TextovéPole 162"/>
          <p:cNvSpPr txBox="1"/>
          <p:nvPr/>
        </p:nvSpPr>
        <p:spPr>
          <a:xfrm>
            <a:off x="4398831" y="1587829"/>
            <a:ext cx="2629957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ONE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81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827" y="6492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424454" y="253259"/>
            <a:ext cx="3354983" cy="693245"/>
          </a:xfrm>
          <a:prstGeom prst="cloudCallout">
            <a:avLst>
              <a:gd name="adj1" fmla="val -76003"/>
              <a:gd name="adj2" fmla="val -110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477384" y="2425828"/>
            <a:ext cx="1250387" cy="1189138"/>
            <a:chOff x="336648" y="1656843"/>
            <a:chExt cx="1818116" cy="1712720"/>
          </a:xfrm>
        </p:grpSpPr>
        <p:grpSp>
          <p:nvGrpSpPr>
            <p:cNvPr id="38" name="Skupina 37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41" name="Ovál 4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2" name="Skupina 4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43" name="Přímá spojnice 4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Přímá spojnice 4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Přímá spojnice 4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nice 4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nice 4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nice 4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39" name="Přímá spojnice se šipkou 38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 flipH="1" flipV="1">
              <a:off x="877608" y="2221559"/>
              <a:ext cx="387396" cy="34764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443912" y="3913245"/>
            <a:ext cx="1289948" cy="1229778"/>
            <a:chOff x="336648" y="1656843"/>
            <a:chExt cx="1818116" cy="1712720"/>
          </a:xfrm>
        </p:grpSpPr>
        <p:grpSp>
          <p:nvGrpSpPr>
            <p:cNvPr id="56" name="Skupina 55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0" name="Skupina 59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61" name="Přímá spojnice 6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Přímá spojnice 62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Přímá spojnice 63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nice 64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57" name="Přímá spojnice se šipkou 56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8" name="Přímá spojnice se šipkou 57"/>
            <p:cNvCxnSpPr/>
            <p:nvPr/>
          </p:nvCxnSpPr>
          <p:spPr>
            <a:xfrm flipH="1">
              <a:off x="1245706" y="2569204"/>
              <a:ext cx="19298" cy="51342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489387" y="1045342"/>
            <a:ext cx="1233663" cy="1182800"/>
            <a:chOff x="336648" y="1656843"/>
            <a:chExt cx="1818116" cy="1712720"/>
          </a:xfrm>
        </p:grpSpPr>
        <p:grpSp>
          <p:nvGrpSpPr>
            <p:cNvPr id="74" name="Skupina 73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77" name="Ovál 76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78" name="Skupina 77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79" name="Přímá spojnice 78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Přímá spojnice 79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1" name="Přímá spojnice 80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nice 84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nice 87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9" name="Přímá spojnice 88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Přímá spojnice 89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5" name="Přímá spojnice se šipkou 74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6" name="Přímá spojnice se šipkou 75"/>
            <p:cNvCxnSpPr/>
            <p:nvPr/>
          </p:nvCxnSpPr>
          <p:spPr>
            <a:xfrm flipH="1" flipV="1">
              <a:off x="1182067" y="2119642"/>
              <a:ext cx="82937" cy="44956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91" name="Skupina 90"/>
          <p:cNvGrpSpPr/>
          <p:nvPr/>
        </p:nvGrpSpPr>
        <p:grpSpPr>
          <a:xfrm>
            <a:off x="7764469" y="5486331"/>
            <a:ext cx="1196729" cy="1123958"/>
            <a:chOff x="336648" y="1656843"/>
            <a:chExt cx="1818116" cy="1712720"/>
          </a:xfrm>
        </p:grpSpPr>
        <p:grpSp>
          <p:nvGrpSpPr>
            <p:cNvPr id="92" name="Skupina 91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95" name="Ovál 94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96" name="Skupina 95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97" name="Přímá spojnice 96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8" name="Přímá spojnice 97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9" name="Přímá spojnice 98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0" name="Přímá spojnice 99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1" name="Přímá spojnice 100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Přímá spojnice 101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nice 102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nice 104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6" name="Přímá spojnice 105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nice 106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8" name="Přímá spojnice 107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93" name="Přímá spojnice se šipkou 92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94" name="Přímá spojnice se šipkou 93"/>
            <p:cNvCxnSpPr/>
            <p:nvPr/>
          </p:nvCxnSpPr>
          <p:spPr>
            <a:xfrm flipH="1">
              <a:off x="669924" y="2569205"/>
              <a:ext cx="595080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09" name="Skupina 108"/>
          <p:cNvGrpSpPr/>
          <p:nvPr/>
        </p:nvGrpSpPr>
        <p:grpSpPr>
          <a:xfrm>
            <a:off x="7748458" y="2700355"/>
            <a:ext cx="1213664" cy="1107725"/>
            <a:chOff x="336648" y="1656843"/>
            <a:chExt cx="1818116" cy="1712720"/>
          </a:xfrm>
        </p:grpSpPr>
        <p:grpSp>
          <p:nvGrpSpPr>
            <p:cNvPr id="110" name="Skupina 109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13" name="Ovál 112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14" name="Skupina 113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15" name="Přímá spojnice 114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Přímá spojnice 115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Přímá spojnice 116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nice 117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Přímá spojnice 118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Přímá spojnice 119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Přímá spojnice 120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Přímá spojnice 121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Přímá spojnice 122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Přímá spojnice 123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Přímá spojnice 125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11" name="Přímá spojnice se šipkou 110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2" name="Přímá spojnice se šipkou 111"/>
            <p:cNvCxnSpPr/>
            <p:nvPr/>
          </p:nvCxnSpPr>
          <p:spPr>
            <a:xfrm flipH="1">
              <a:off x="955787" y="2569204"/>
              <a:ext cx="309217" cy="36696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27" name="Skupina 126"/>
          <p:cNvGrpSpPr/>
          <p:nvPr/>
        </p:nvGrpSpPr>
        <p:grpSpPr>
          <a:xfrm>
            <a:off x="7684261" y="4073217"/>
            <a:ext cx="1291271" cy="1230334"/>
            <a:chOff x="336648" y="1656843"/>
            <a:chExt cx="1818116" cy="1712720"/>
          </a:xfrm>
        </p:grpSpPr>
        <p:grpSp>
          <p:nvGrpSpPr>
            <p:cNvPr id="128" name="Skupina 127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31" name="Ovál 130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2" name="Skupina 131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33" name="Přímá spojnice 132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4" name="Přímá spojnice 133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Přímá spojnice 134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6" name="Přímá spojnice 135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7" name="Přímá spojnice 136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8" name="Přímá spojnice 137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Přímá spojnice 138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Přímá spojnice 139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1" name="Přímá spojnice 140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Přímá spojnice 141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Přímá spojnice 142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Přímá spojnice 143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29" name="Přímá spojnice se šipkou 128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Přímá spojnice se šipkou 129"/>
            <p:cNvCxnSpPr/>
            <p:nvPr/>
          </p:nvCxnSpPr>
          <p:spPr>
            <a:xfrm flipV="1">
              <a:off x="1265004" y="2534463"/>
              <a:ext cx="629459" cy="34741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145" name="Skupina 144"/>
          <p:cNvGrpSpPr/>
          <p:nvPr/>
        </p:nvGrpSpPr>
        <p:grpSpPr>
          <a:xfrm>
            <a:off x="7710183" y="1299868"/>
            <a:ext cx="1213664" cy="1191946"/>
            <a:chOff x="336648" y="1656843"/>
            <a:chExt cx="1818116" cy="1712720"/>
          </a:xfrm>
        </p:grpSpPr>
        <p:grpSp>
          <p:nvGrpSpPr>
            <p:cNvPr id="146" name="Skupina 145"/>
            <p:cNvGrpSpPr/>
            <p:nvPr/>
          </p:nvGrpSpPr>
          <p:grpSpPr>
            <a:xfrm>
              <a:off x="336648" y="1656843"/>
              <a:ext cx="1818116" cy="1712720"/>
              <a:chOff x="769011" y="1487844"/>
              <a:chExt cx="2736304" cy="2754382"/>
            </a:xfrm>
          </p:grpSpPr>
          <p:sp>
            <p:nvSpPr>
              <p:cNvPr id="149" name="Ovál 148"/>
              <p:cNvSpPr/>
              <p:nvPr/>
            </p:nvSpPr>
            <p:spPr>
              <a:xfrm>
                <a:off x="769011" y="1487844"/>
                <a:ext cx="2736304" cy="2736304"/>
              </a:xfrm>
              <a:prstGeom prst="ellips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50" name="Skupina 149"/>
              <p:cNvGrpSpPr/>
              <p:nvPr/>
            </p:nvGrpSpPr>
            <p:grpSpPr>
              <a:xfrm>
                <a:off x="769011" y="1505922"/>
                <a:ext cx="2736304" cy="2736304"/>
                <a:chOff x="769011" y="1505922"/>
                <a:chExt cx="2736304" cy="2736304"/>
              </a:xfrm>
            </p:grpSpPr>
            <p:cxnSp>
              <p:nvCxnSpPr>
                <p:cNvPr id="151" name="Přímá spojnice 150"/>
                <p:cNvCxnSpPr/>
                <p:nvPr/>
              </p:nvCxnSpPr>
              <p:spPr>
                <a:xfrm>
                  <a:off x="2154172" y="1505922"/>
                  <a:ext cx="0" cy="45720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Přímá spojnice 151"/>
                <p:cNvCxnSpPr/>
                <p:nvPr/>
              </p:nvCxnSpPr>
              <p:spPr>
                <a:xfrm flipV="1">
                  <a:off x="2706694" y="1750174"/>
                  <a:ext cx="191120" cy="21294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3" name="Přímá spojnice 152"/>
                <p:cNvCxnSpPr/>
                <p:nvPr/>
              </p:nvCxnSpPr>
              <p:spPr>
                <a:xfrm>
                  <a:off x="2154172" y="3903324"/>
                  <a:ext cx="0" cy="338902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Přímá spojnice 153"/>
                <p:cNvCxnSpPr/>
                <p:nvPr/>
              </p:nvCxnSpPr>
              <p:spPr>
                <a:xfrm>
                  <a:off x="3109271" y="2886650"/>
                  <a:ext cx="39604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Přímá spojnice 154"/>
                <p:cNvCxnSpPr/>
                <p:nvPr/>
              </p:nvCxnSpPr>
              <p:spPr>
                <a:xfrm>
                  <a:off x="769011" y="2899226"/>
                  <a:ext cx="432048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Přímá spojnice 155"/>
                <p:cNvCxnSpPr/>
                <p:nvPr/>
              </p:nvCxnSpPr>
              <p:spPr>
                <a:xfrm flipV="1">
                  <a:off x="3109888" y="2204864"/>
                  <a:ext cx="198022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7" name="Přímá spojnice 156"/>
                <p:cNvCxnSpPr/>
                <p:nvPr/>
              </p:nvCxnSpPr>
              <p:spPr>
                <a:xfrm flipV="1">
                  <a:off x="985035" y="3422366"/>
                  <a:ext cx="126581" cy="122878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Přímá spojnice 157"/>
                <p:cNvCxnSpPr/>
                <p:nvPr/>
              </p:nvCxnSpPr>
              <p:spPr>
                <a:xfrm flipV="1">
                  <a:off x="1402153" y="3780779"/>
                  <a:ext cx="99011" cy="1839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Přímá spojnice 158"/>
                <p:cNvCxnSpPr/>
                <p:nvPr/>
              </p:nvCxnSpPr>
              <p:spPr>
                <a:xfrm>
                  <a:off x="2706694" y="3780779"/>
                  <a:ext cx="198022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Přímá spojnice 159"/>
                <p:cNvCxnSpPr/>
                <p:nvPr/>
              </p:nvCxnSpPr>
              <p:spPr>
                <a:xfrm>
                  <a:off x="3116790" y="3346166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Přímá spojnice 160"/>
                <p:cNvCxnSpPr/>
                <p:nvPr/>
              </p:nvCxnSpPr>
              <p:spPr>
                <a:xfrm>
                  <a:off x="1044039" y="2047528"/>
                  <a:ext cx="198022" cy="15240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2" name="Přímá spojnice 161"/>
                <p:cNvCxnSpPr/>
                <p:nvPr/>
              </p:nvCxnSpPr>
              <p:spPr>
                <a:xfrm>
                  <a:off x="1600175" y="1658322"/>
                  <a:ext cx="99011" cy="21473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47" name="Přímá spojnice se šipkou 146"/>
            <p:cNvCxnSpPr/>
            <p:nvPr/>
          </p:nvCxnSpPr>
          <p:spPr>
            <a:xfrm flipV="1">
              <a:off x="1265004" y="1818553"/>
              <a:ext cx="0" cy="71591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48" name="Přímá spojnice se šipkou 147"/>
            <p:cNvCxnSpPr/>
            <p:nvPr/>
          </p:nvCxnSpPr>
          <p:spPr>
            <a:xfrm>
              <a:off x="1265004" y="2569204"/>
              <a:ext cx="281560" cy="46423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63" name="TextovéPole 162"/>
          <p:cNvSpPr txBox="1"/>
          <p:nvPr/>
        </p:nvSpPr>
        <p:spPr>
          <a:xfrm>
            <a:off x="476475" y="6023127"/>
            <a:ext cx="2629957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SIX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4" name="TextovéPole 163"/>
          <p:cNvSpPr txBox="1"/>
          <p:nvPr/>
        </p:nvSpPr>
        <p:spPr>
          <a:xfrm>
            <a:off x="819478" y="6054393"/>
            <a:ext cx="2629957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TEN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2699792" y="5651378"/>
            <a:ext cx="2808205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FIVE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6" name="TextovéPole 165"/>
          <p:cNvSpPr txBox="1"/>
          <p:nvPr/>
        </p:nvSpPr>
        <p:spPr>
          <a:xfrm>
            <a:off x="345437" y="5555569"/>
            <a:ext cx="3056284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ELEVEN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7" name="TextovéPole 166"/>
          <p:cNvSpPr txBox="1"/>
          <p:nvPr/>
        </p:nvSpPr>
        <p:spPr>
          <a:xfrm>
            <a:off x="3497911" y="5979316"/>
            <a:ext cx="3127342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SEVEN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8" name="TextovéPole 167"/>
          <p:cNvSpPr txBox="1"/>
          <p:nvPr/>
        </p:nvSpPr>
        <p:spPr>
          <a:xfrm>
            <a:off x="1873579" y="6023304"/>
            <a:ext cx="2973338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THREE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9" name="TextovéPole 168"/>
          <p:cNvSpPr txBox="1"/>
          <p:nvPr/>
        </p:nvSpPr>
        <p:spPr>
          <a:xfrm>
            <a:off x="2190875" y="5893402"/>
            <a:ext cx="2870707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Comic Sans MS" pitchFamily="66" charset="0"/>
              </a:rPr>
              <a:t>It´s</a:t>
            </a:r>
            <a:r>
              <a:rPr lang="cs-CZ" sz="2000" b="1" dirty="0" smtClean="0">
                <a:latin typeface="Comic Sans MS" pitchFamily="66" charset="0"/>
              </a:rPr>
              <a:t> NINE  </a:t>
            </a:r>
            <a:r>
              <a:rPr lang="cs-CZ" sz="2000" b="1" dirty="0" err="1" smtClean="0">
                <a:latin typeface="Comic Sans MS" pitchFamily="66" charset="0"/>
              </a:rPr>
              <a:t>o´clock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943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085" y="1019637"/>
            <a:ext cx="856895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MC90019578 (panenka)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MC900232136 (medvídek)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MC900437099 (auto)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MC900311922 (letadlo)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MC900290361 (koník)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MC900232725 </a:t>
            </a:r>
            <a:r>
              <a:rPr lang="cs-CZ" sz="2400" dirty="0" smtClean="0"/>
              <a:t>(robot)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MC900344852 (myš)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MC900428387 </a:t>
            </a:r>
            <a:r>
              <a:rPr lang="cs-CZ" sz="2400" dirty="0" smtClean="0"/>
              <a:t>(ryba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MC900371102 (míč)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95190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1079</TotalTime>
  <Words>249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102</cp:revision>
  <dcterms:created xsi:type="dcterms:W3CDTF">2012-09-11T13:55:05Z</dcterms:created>
  <dcterms:modified xsi:type="dcterms:W3CDTF">2012-11-09T19:45:03Z</dcterms:modified>
</cp:coreProperties>
</file>