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356" r:id="rId5"/>
    <p:sldId id="357" r:id="rId6"/>
    <p:sldId id="358" r:id="rId7"/>
    <p:sldId id="359" r:id="rId8"/>
    <p:sldId id="360" r:id="rId9"/>
    <p:sldId id="361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356"/>
            <p14:sldId id="357"/>
            <p14:sldId id="358"/>
            <p14:sldId id="359"/>
            <p14:sldId id="360"/>
            <p14:sldId id="361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  <a:srgbClr val="FF3300"/>
    <a:srgbClr val="FF0066"/>
    <a:srgbClr val="00FF00"/>
    <a:srgbClr val="FF6699"/>
    <a:srgbClr val="CC66FF"/>
    <a:srgbClr val="00FFFF"/>
    <a:srgbClr val="0505EB"/>
    <a:srgbClr val="8BEAFD"/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15_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MY FAMILY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6000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15_ ANGLICKÝ JAZYK 3</a:t>
          </a:r>
          <a:endParaRPr lang="cs-CZ" sz="25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135222" y="3935241"/>
          <a:ext cx="202269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MY FAMILY</a:t>
          </a:r>
          <a:endParaRPr lang="cs-CZ" sz="2400" b="1" kern="1200" dirty="0"/>
        </a:p>
      </dsp:txBody>
      <dsp:txXfrm>
        <a:off x="4167283" y="3967302"/>
        <a:ext cx="1958573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35799666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363272" cy="53616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13. 12. 2012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my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mother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my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father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my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brother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my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sister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my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grandmother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my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grandfather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my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family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me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se seznamují se slovní zásobou na téma rodina. Používají vazbu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…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MY FAMILY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56048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4263039" y="3565732"/>
            <a:ext cx="3744417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MY FAMILY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73566"/>
              <a:gd name="adj2" fmla="val 7010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1837865" y="260648"/>
            <a:ext cx="5900317" cy="1141942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THIS IS MY FAMILY.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2572" y="1844824"/>
            <a:ext cx="2000564" cy="18415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00B0F0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2663" y="1844824"/>
            <a:ext cx="1935249" cy="18415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00B0F0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3240" y="4168050"/>
            <a:ext cx="1901825" cy="113665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00B0F0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333" y="3986373"/>
            <a:ext cx="1380467" cy="174701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00B0F0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4215" y="4828502"/>
            <a:ext cx="1440160" cy="1657493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95148" y="2537330"/>
            <a:ext cx="16561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  <a:latin typeface="Comic Sans MS" pitchFamily="66" charset="0"/>
              </a:rPr>
              <a:t>MY FATHER</a:t>
            </a:r>
            <a:endParaRPr lang="cs-CZ" sz="28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50663" y="2492895"/>
            <a:ext cx="17982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  <a:latin typeface="Comic Sans MS" pitchFamily="66" charset="0"/>
              </a:rPr>
              <a:t>MY MOTHER</a:t>
            </a:r>
            <a:endParaRPr lang="cs-CZ" sz="28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3853" y="547177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  <a:latin typeface="Comic Sans MS" pitchFamily="66" charset="0"/>
              </a:rPr>
              <a:t>MY BIG BROTHER</a:t>
            </a:r>
            <a:endParaRPr lang="cs-CZ" sz="28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44375" y="5956917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  <a:latin typeface="Comic Sans MS" pitchFamily="66" charset="0"/>
              </a:rPr>
              <a:t>MY BABY SISTER</a:t>
            </a:r>
            <a:endParaRPr lang="cs-CZ" sz="28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4267763"/>
            <a:ext cx="2647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  <a:latin typeface="Comic Sans MS" pitchFamily="66" charset="0"/>
              </a:rPr>
              <a:t>THIS IS ME.</a:t>
            </a:r>
            <a:endParaRPr lang="cs-CZ" sz="28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17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161" y="1370078"/>
            <a:ext cx="6320569" cy="511256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987" y="270832"/>
            <a:ext cx="1440160" cy="1657493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2073880" y="259681"/>
            <a:ext cx="6890608" cy="1141942"/>
          </a:xfrm>
          <a:prstGeom prst="cloudCallout">
            <a:avLst>
              <a:gd name="adj1" fmla="val -60156"/>
              <a:gd name="adj2" fmla="val 1647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TELL ABOUT YOUR FAMILY – YOU ARE </a:t>
            </a:r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JIM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OR </a:t>
            </a:r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ANN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43808" y="536131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latin typeface="Comic Sans MS" pitchFamily="66" charset="0"/>
              </a:rPr>
              <a:t>JIM</a:t>
            </a:r>
            <a:endParaRPr lang="cs-CZ" sz="2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404" y="509970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FATHER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9005" y="2997478"/>
            <a:ext cx="18998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MOTHER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2715" y="443711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SISTER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6268" y="3717032"/>
            <a:ext cx="18998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BROTHER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2240" y="536131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ANN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8910" y="5959426"/>
            <a:ext cx="2651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THIS IS ME.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612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3140968"/>
            <a:ext cx="3976039" cy="3216130"/>
          </a:xfrm>
          <a:prstGeom prst="rect">
            <a:avLst/>
          </a:prstGeom>
        </p:spPr>
      </p:pic>
      <p:cxnSp>
        <p:nvCxnSpPr>
          <p:cNvPr id="4" name="Přímá spojnice 3"/>
          <p:cNvCxnSpPr/>
          <p:nvPr/>
        </p:nvCxnSpPr>
        <p:spPr>
          <a:xfrm>
            <a:off x="755576" y="4382794"/>
            <a:ext cx="187220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55576" y="5661248"/>
            <a:ext cx="187220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804248" y="4382794"/>
            <a:ext cx="187220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804248" y="5877272"/>
            <a:ext cx="187220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270833"/>
            <a:ext cx="1440160" cy="1657493"/>
          </a:xfrm>
          <a:prstGeom prst="rect">
            <a:avLst/>
          </a:prstGeom>
        </p:spPr>
      </p:pic>
      <p:sp>
        <p:nvSpPr>
          <p:cNvPr id="9" name="Obláček 8"/>
          <p:cNvSpPr/>
          <p:nvPr/>
        </p:nvSpPr>
        <p:spPr>
          <a:xfrm>
            <a:off x="2699792" y="188640"/>
            <a:ext cx="5544616" cy="1008112"/>
          </a:xfrm>
          <a:prstGeom prst="cloudCallout">
            <a:avLst>
              <a:gd name="adj1" fmla="val -64153"/>
              <a:gd name="adj2" fmla="val 1283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WHO IS IT? WRITE.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499" y="1333943"/>
            <a:ext cx="1413662" cy="180045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9101" y="1365302"/>
            <a:ext cx="1345997" cy="1799539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6603823" y="2707998"/>
            <a:ext cx="187220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27584" y="2708920"/>
            <a:ext cx="187220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324610" y="2234169"/>
            <a:ext cx="28193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GRANDMOTHER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1866" y="2234170"/>
            <a:ext cx="28193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GRANDFATHER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1108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27083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699792" y="188640"/>
            <a:ext cx="3240360" cy="1008112"/>
          </a:xfrm>
          <a:prstGeom prst="cloudCallout">
            <a:avLst>
              <a:gd name="adj1" fmla="val -74842"/>
              <a:gd name="adj2" fmla="val 1283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95506" y="6097819"/>
            <a:ext cx="281939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GRANDMOTHER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2095402"/>
            <a:ext cx="281939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GRANDFATHER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44940" y="2745852"/>
            <a:ext cx="228973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MOTHER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60" y="5369121"/>
            <a:ext cx="228973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FATHER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95506" y="3384496"/>
            <a:ext cx="2304256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BROTHER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4684324"/>
            <a:ext cx="228973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SISTER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95506" y="3972394"/>
            <a:ext cx="228973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FAMILY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92552" y="5842430"/>
            <a:ext cx="228973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OTEC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5842430"/>
            <a:ext cx="228973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MATKA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5883994"/>
            <a:ext cx="228973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BABIČKA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65231" y="5893754"/>
            <a:ext cx="228973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SESTRA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65231" y="5879899"/>
            <a:ext cx="228973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BRATR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41389" y="5883994"/>
            <a:ext cx="228973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DĚDEČEK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24128" y="6021288"/>
            <a:ext cx="2289730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RODINA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3228" y="1289391"/>
            <a:ext cx="1520069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MUM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68993" y="692696"/>
            <a:ext cx="1524304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DAD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66449" y="437307"/>
            <a:ext cx="1977551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GRANDMA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86212" y="1034002"/>
            <a:ext cx="200004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GRANDAD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3972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7083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635896" y="270833"/>
            <a:ext cx="3240360" cy="1008112"/>
          </a:xfrm>
          <a:prstGeom prst="cloudCallout">
            <a:avLst>
              <a:gd name="adj1" fmla="val -74842"/>
              <a:gd name="adj2" fmla="val 1283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FIND.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11866" y="2348880"/>
            <a:ext cx="8164590" cy="79208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MAMOMOTHERMAMFATHERSISTARBROTHEMA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11866" y="3717032"/>
            <a:ext cx="8164590" cy="792088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SISTBROASISTERGRANDFATHERMOTHFAMILY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511866" y="5085184"/>
            <a:ext cx="8164590" cy="792088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GRANGRANDMOTHERBABIBABYMAMMBROTHER</a:t>
            </a:r>
          </a:p>
        </p:txBody>
      </p:sp>
    </p:spTree>
    <p:extLst>
      <p:ext uri="{BB962C8B-B14F-4D97-AF65-F5344CB8AC3E}">
        <p14:creationId xmlns:p14="http://schemas.microsoft.com/office/powerpoint/2010/main" val="263422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083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131840" y="270833"/>
            <a:ext cx="5616624" cy="1008112"/>
          </a:xfrm>
          <a:prstGeom prst="cloudCallout">
            <a:avLst>
              <a:gd name="adj1" fmla="val -68922"/>
              <a:gd name="adj2" fmla="val 321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MISSING?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95636" y="2492896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Comic Sans MS" pitchFamily="66" charset="0"/>
              </a:rPr>
              <a:t>M _ _ _ E R</a:t>
            </a:r>
            <a:endParaRPr lang="cs-CZ" sz="40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1574383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F _ _ _ _ R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12032" y="3545959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FF00"/>
                </a:solidFill>
                <a:latin typeface="Comic Sans MS" pitchFamily="66" charset="0"/>
              </a:rPr>
              <a:t>G R _ _ _ M _ _ _ E R</a:t>
            </a:r>
            <a:endParaRPr lang="cs-CZ" sz="4000" b="1" dirty="0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47664" y="5733256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 _ _ _ _ F _ _ _ _ R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08154" y="4854296"/>
            <a:ext cx="3433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66"/>
                </a:solidFill>
                <a:latin typeface="Comic Sans MS" pitchFamily="66" charset="0"/>
              </a:rPr>
              <a:t>S _ _ _ _ R</a:t>
            </a:r>
            <a:endParaRPr lang="cs-CZ" sz="40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4577892"/>
            <a:ext cx="4096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3300"/>
                </a:solidFill>
                <a:latin typeface="Comic Sans MS" pitchFamily="66" charset="0"/>
              </a:rPr>
              <a:t>B _ _ _ _ _ R</a:t>
            </a:r>
            <a:endParaRPr lang="cs-CZ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43841" y="2492896"/>
            <a:ext cx="24608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C9900"/>
                </a:solidFill>
                <a:latin typeface="Comic Sans MS" pitchFamily="66" charset="0"/>
              </a:rPr>
              <a:t>B _ _ Y</a:t>
            </a:r>
            <a:endParaRPr lang="cs-CZ" sz="4000" b="1" dirty="0">
              <a:solidFill>
                <a:srgbClr val="CC99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2863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589023"/>
            <a:ext cx="8173355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MC900411642 (kočka Linda)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MC900425848 (kočka otec)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MC900425854 (kočka matka)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MC900430077 (kočka bratr)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MC900438167 (kočka sestra)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MC900110852 (rodina v okně)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MC900157195 (dědeček)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MC900157197 (babička)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95189" y="640378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1523</TotalTime>
  <Words>283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145</cp:revision>
  <dcterms:created xsi:type="dcterms:W3CDTF">2012-09-11T13:55:05Z</dcterms:created>
  <dcterms:modified xsi:type="dcterms:W3CDTF">2013-04-22T08:01:56Z</dcterms:modified>
</cp:coreProperties>
</file>