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75" r:id="rId3"/>
    <p:sldId id="269" r:id="rId4"/>
    <p:sldId id="437" r:id="rId5"/>
    <p:sldId id="438" r:id="rId6"/>
    <p:sldId id="439" r:id="rId7"/>
    <p:sldId id="441" r:id="rId8"/>
    <p:sldId id="440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8BBA84B7-E3CC-46EA-B96C-F2E9867EF1E5}">
          <p14:sldIdLst>
            <p14:sldId id="258"/>
            <p14:sldId id="275"/>
            <p14:sldId id="269"/>
            <p14:sldId id="437"/>
            <p14:sldId id="438"/>
            <p14:sldId id="439"/>
            <p14:sldId id="441"/>
            <p14:sldId id="440"/>
          </p14:sldIdLst>
        </p14:section>
        <p14:section name="Oddíl bez názvu" id="{3FFA400A-B681-47F4-8C81-DA65089FB352}">
          <p14:sldIdLst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CC66FF"/>
    <a:srgbClr val="00FFFF"/>
    <a:srgbClr val="FF0066"/>
    <a:srgbClr val="FF6600"/>
    <a:srgbClr val="FFFF00"/>
    <a:srgbClr val="CC9900"/>
    <a:srgbClr val="777777"/>
    <a:srgbClr val="333333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94" autoAdjust="0"/>
    <p:restoredTop sz="94660"/>
  </p:normalViewPr>
  <p:slideViewPr>
    <p:cSldViewPr>
      <p:cViewPr varScale="1">
        <p:scale>
          <a:sx n="69" d="100"/>
          <a:sy n="69" d="100"/>
        </p:scale>
        <p:origin x="-4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6_5" csCatId="accent6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VY_22_ INOVACE_ 27_ ANGLICKÝ JAZYK 3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CLOTHES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2120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 custLinFactNeighborX="-710" custLinFactNeighborY="-984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60878" custScaleY="50155" custLinFactY="26816" custLinFactNeighborX="17620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AB37518-A2CF-40BC-A045-DB53E4804F8C}" type="presOf" srcId="{4998EED1-9AAF-4045-BAC6-AA54B1A3E015}" destId="{6E27EA9C-C67C-450A-8A3C-DF1F4862AEAB}" srcOrd="0" destOrd="0" presId="urn:microsoft.com/office/officeart/2005/8/layout/pyramid2"/>
    <dgm:cxn modelId="{94EE9778-D9C9-45FC-BB7C-B89E3D849378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406BF5DD-5DC7-489F-B790-5DC8EDEBACBA}" type="presOf" srcId="{D14199FD-C0E7-4C1B-9738-0FA9E56F2803}" destId="{E915DD33-C422-48D7-A147-9DF518074CD6}" srcOrd="0" destOrd="0" presId="urn:microsoft.com/office/officeart/2005/8/layout/pyramid2"/>
    <dgm:cxn modelId="{4DC76B2F-2560-45B4-9B7C-CCAD9A85EB04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9C7ED98D-F8A7-4850-A2BF-4B1AA2E5CF89}" type="presParOf" srcId="{E915DD33-C422-48D7-A147-9DF518074CD6}" destId="{AA8D1857-C2BD-4E9B-945E-6C696E0FAF33}" srcOrd="0" destOrd="0" presId="urn:microsoft.com/office/officeart/2005/8/layout/pyramid2"/>
    <dgm:cxn modelId="{E5638475-0E91-4CC5-BBC3-CD28C4EC844E}" type="presParOf" srcId="{E915DD33-C422-48D7-A147-9DF518074CD6}" destId="{3BAA9B1B-BFD6-4CA9-90A9-730241A0D9F7}" srcOrd="1" destOrd="0" presId="urn:microsoft.com/office/officeart/2005/8/layout/pyramid2"/>
    <dgm:cxn modelId="{9F988CF5-932B-4382-AED9-940C01C99D24}" type="presParOf" srcId="{3BAA9B1B-BFD6-4CA9-90A9-730241A0D9F7}" destId="{908BA98C-A95B-4D99-AB45-D03C9BA08086}" srcOrd="0" destOrd="0" presId="urn:microsoft.com/office/officeart/2005/8/layout/pyramid2"/>
    <dgm:cxn modelId="{ECCBDBCD-F2B0-420D-A791-0D0CA27F4B49}" type="presParOf" srcId="{3BAA9B1B-BFD6-4CA9-90A9-730241A0D9F7}" destId="{259FFE0E-3104-4C28-90A5-34C9081B2D21}" srcOrd="1" destOrd="0" presId="urn:microsoft.com/office/officeart/2005/8/layout/pyramid2"/>
    <dgm:cxn modelId="{342B0288-40AE-48D9-A850-7728DF9C545A}" type="presParOf" srcId="{3BAA9B1B-BFD6-4CA9-90A9-730241A0D9F7}" destId="{ED2230FF-1096-48BA-B691-CB70E3195D4E}" srcOrd="2" destOrd="0" presId="urn:microsoft.com/office/officeart/2005/8/layout/pyramid2"/>
    <dgm:cxn modelId="{05229D46-ACCB-4816-B0C8-1B7A1CE1D416}" type="presParOf" srcId="{3BAA9B1B-BFD6-4CA9-90A9-730241A0D9F7}" destId="{73724FA6-330F-43B7-BA60-483C4E413C56}" srcOrd="3" destOrd="0" presId="urn:microsoft.com/office/officeart/2005/8/layout/pyramid2"/>
    <dgm:cxn modelId="{34FEBC02-CCA6-48B2-A15F-A19CE023DFFD}" type="presParOf" srcId="{3BAA9B1B-BFD6-4CA9-90A9-730241A0D9F7}" destId="{6E27EA9C-C67C-450A-8A3C-DF1F4862AEAB}" srcOrd="4" destOrd="0" presId="urn:microsoft.com/office/officeart/2005/8/layout/pyramid2"/>
    <dgm:cxn modelId="{B6BE8715-F0C4-4078-BE63-0511D67E39B0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700176" y="0"/>
          <a:ext cx="4714907" cy="4714907"/>
        </a:xfrm>
        <a:prstGeom prst="triangle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 flipH="1">
          <a:off x="1357356" y="474044"/>
          <a:ext cx="6498430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VY_22_ INOVACE_ 27_ ANGLICKÝ JAZYK 3</a:t>
          </a:r>
          <a:endParaRPr lang="cs-CZ" sz="2500" kern="1200" dirty="0"/>
        </a:p>
      </dsp:txBody>
      <dsp:txXfrm>
        <a:off x="1421280" y="537968"/>
        <a:ext cx="6370582" cy="1181644"/>
      </dsp:txXfrm>
    </dsp:sp>
    <dsp:sp modelId="{ED2230FF-1096-48BA-B691-CB70E3195D4E}">
      <dsp:nvSpPr>
        <dsp:cNvPr id="0" name=""/>
        <dsp:cNvSpPr/>
      </dsp:nvSpPr>
      <dsp:spPr>
        <a:xfrm>
          <a:off x="1621410" y="1931106"/>
          <a:ext cx="5926804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Základní škola a Mateřská škola, Potštejn, okres Rychnov nad Kněžnou</a:t>
          </a:r>
          <a:endParaRPr lang="cs-CZ" sz="2500" kern="1200" dirty="0"/>
        </a:p>
      </dsp:txBody>
      <dsp:txXfrm>
        <a:off x="1685334" y="1995030"/>
        <a:ext cx="5798956" cy="1181644"/>
      </dsp:txXfrm>
    </dsp:sp>
    <dsp:sp modelId="{6E27EA9C-C67C-450A-8A3C-DF1F4862AEAB}">
      <dsp:nvSpPr>
        <dsp:cNvPr id="0" name=""/>
        <dsp:cNvSpPr/>
      </dsp:nvSpPr>
      <dsp:spPr>
        <a:xfrm>
          <a:off x="4213709" y="3935241"/>
          <a:ext cx="1865722" cy="6567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CLOTHES</a:t>
          </a:r>
          <a:endParaRPr lang="cs-CZ" sz="2500" b="1" kern="1200" dirty="0"/>
        </a:p>
      </dsp:txBody>
      <dsp:txXfrm>
        <a:off x="4245770" y="3967302"/>
        <a:ext cx="1801600" cy="5926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2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2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2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44777741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47864" y="4797152"/>
            <a:ext cx="388843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Mgr. Renata 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1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1124744"/>
            <a:ext cx="8363272" cy="54452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2500"/>
          </a:bodyPr>
          <a:lstStyle/>
          <a:p>
            <a:pPr>
              <a:buFont typeface="Arial" pitchFamily="34" charset="0"/>
              <a:buChar char="•"/>
            </a:pPr>
            <a:endParaRPr lang="cs-CZ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OVĚŘENÍ VE VÝUCE: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20.3.2013</a:t>
            </a: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PŘEDMĚT: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Anglický jazyk      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ROČNÍK: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3.</a:t>
            </a: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KLÍČOVÁ SLOVA: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jeans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trousers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shorts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shirt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skirt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dress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jacket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T-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shirt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shoe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socks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endParaRPr lang="cs-CZ" sz="2800" b="1" i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Žáci se seznamují se slovní zásobou na dané téma. Procvičují si ukazovací zájmena </a:t>
            </a:r>
            <a:r>
              <a:rPr lang="cs-CZ" sz="2800" i="1" dirty="0" err="1" smtClean="0">
                <a:solidFill>
                  <a:schemeClr val="tx1"/>
                </a:solidFill>
                <a:latin typeface="Comic Sans MS" pitchFamily="66" charset="0"/>
              </a:rPr>
              <a:t>this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i="1" dirty="0" smtClean="0">
                <a:solidFill>
                  <a:schemeClr val="tx1"/>
                </a:solidFill>
                <a:latin typeface="Comic Sans MS" pitchFamily="66" charset="0"/>
              </a:rPr>
              <a:t>these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. Žáci se seznamují s vazbou „</a:t>
            </a:r>
            <a:r>
              <a:rPr lang="cs-CZ" sz="2800" i="1" dirty="0" smtClean="0">
                <a:solidFill>
                  <a:schemeClr val="tx1"/>
                </a:solidFill>
                <a:latin typeface="Comic Sans MS" pitchFamily="66" charset="0"/>
              </a:rPr>
              <a:t>I </a:t>
            </a:r>
            <a:r>
              <a:rPr lang="cs-CZ" sz="2800" i="1" dirty="0" err="1" smtClean="0">
                <a:solidFill>
                  <a:schemeClr val="tx1"/>
                </a:solidFill>
                <a:latin typeface="Comic Sans MS" pitchFamily="66" charset="0"/>
              </a:rPr>
              <a:t>am</a:t>
            </a:r>
            <a:r>
              <a:rPr lang="cs-CZ" sz="2800" i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i="1" dirty="0" err="1" smtClean="0">
                <a:solidFill>
                  <a:schemeClr val="tx1"/>
                </a:solidFill>
                <a:latin typeface="Comic Sans MS" pitchFamily="66" charset="0"/>
              </a:rPr>
              <a:t>wearing</a:t>
            </a:r>
            <a:r>
              <a:rPr lang="cs-CZ" sz="2800" i="1" dirty="0" smtClean="0">
                <a:solidFill>
                  <a:schemeClr val="tx1"/>
                </a:solidFill>
                <a:latin typeface="Comic Sans MS" pitchFamily="66" charset="0"/>
              </a:rPr>
              <a:t>…“</a:t>
            </a:r>
            <a:endParaRPr lang="cs-CZ" i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60365" y="332655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CLOTHES</a:t>
            </a:r>
            <a:endParaRPr lang="cs-CZ" sz="4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31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40768"/>
            <a:ext cx="3536696" cy="4070416"/>
          </a:xfrm>
          <a:prstGeom prst="rect">
            <a:avLst/>
          </a:prstGeom>
        </p:spPr>
      </p:pic>
      <p:sp>
        <p:nvSpPr>
          <p:cNvPr id="2" name="Vodorovný svitek 1"/>
          <p:cNvSpPr/>
          <p:nvPr/>
        </p:nvSpPr>
        <p:spPr>
          <a:xfrm>
            <a:off x="4211960" y="4293096"/>
            <a:ext cx="4104456" cy="1656184"/>
          </a:xfrm>
          <a:prstGeom prst="horizontalScrol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CLOTHES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4529563" y="764704"/>
            <a:ext cx="3917903" cy="1584176"/>
          </a:xfrm>
          <a:prstGeom prst="cloudCallout">
            <a:avLst>
              <a:gd name="adj1" fmla="val -68898"/>
              <a:gd name="adj2" fmla="val 6566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Comic Sans MS" pitchFamily="66" charset="0"/>
              </a:rPr>
              <a:t>HELLO!</a:t>
            </a:r>
            <a:endParaRPr lang="cs-CZ" sz="3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53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32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7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77" tmFilter="0, 0; 0.125,0.2665; 0.25,0.4; 0.375,0.465; 0.5,0.5;  0.625,0.535; 0.75,0.6; 0.875,0.7335; 1,1">
                                          <p:stCondLst>
                                            <p:cond delay="157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8" tmFilter="0, 0; 0.125,0.2665; 0.25,0.4; 0.375,0.465; 0.5,0.5;  0.625,0.535; 0.75,0.6; 0.875,0.7335; 1,1">
                                          <p:stCondLst>
                                            <p:cond delay="31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90" tmFilter="0, 0; 0.125,0.2665; 0.25,0.4; 0.375,0.465; 0.5,0.5;  0.625,0.535; 0.75,0.6; 0.875,0.7335; 1,1">
                                          <p:stCondLst>
                                            <p:cond delay="393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62">
                                          <p:stCondLst>
                                            <p:cond delay="154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94" decel="50000">
                                          <p:stCondLst>
                                            <p:cond delay="16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2">
                                          <p:stCondLst>
                                            <p:cond delay="31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94" decel="50000">
                                          <p:stCondLst>
                                            <p:cond delay="317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2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94" decel="50000">
                                          <p:stCondLst>
                                            <p:cond delay="396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2">
                                          <p:stCondLst>
                                            <p:cond delay="429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94" decel="50000">
                                          <p:stCondLst>
                                            <p:cond delay="4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C900013096džíny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56376" y="1844824"/>
            <a:ext cx="936104" cy="1299851"/>
          </a:xfrm>
          <a:prstGeom prst="rect">
            <a:avLst/>
          </a:prstGeom>
        </p:spPr>
      </p:pic>
      <p:pic>
        <p:nvPicPr>
          <p:cNvPr id="3" name="Obrázek 2" descr="MC900057018kalhoty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0392" y="188640"/>
            <a:ext cx="803507" cy="1656184"/>
          </a:xfrm>
          <a:prstGeom prst="rect">
            <a:avLst/>
          </a:prstGeom>
        </p:spPr>
      </p:pic>
      <p:pic>
        <p:nvPicPr>
          <p:cNvPr id="4" name="Obrázek 3" descr="MC900057027šortky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56376" y="3140968"/>
            <a:ext cx="796273" cy="864096"/>
          </a:xfrm>
          <a:prstGeom prst="rect">
            <a:avLst/>
          </a:prstGeom>
        </p:spPr>
      </p:pic>
      <p:pic>
        <p:nvPicPr>
          <p:cNvPr id="5" name="Obrázek 4" descr="MC900113320košile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4365104"/>
            <a:ext cx="1043414" cy="1080120"/>
          </a:xfrm>
          <a:prstGeom prst="rect">
            <a:avLst/>
          </a:prstGeom>
        </p:spPr>
      </p:pic>
      <p:pic>
        <p:nvPicPr>
          <p:cNvPr id="6" name="Obrázek 5" descr="MC900113360sukně.W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028384" y="4005064"/>
            <a:ext cx="825753" cy="1008112"/>
          </a:xfrm>
          <a:prstGeom prst="rect">
            <a:avLst/>
          </a:prstGeom>
        </p:spPr>
      </p:pic>
      <p:pic>
        <p:nvPicPr>
          <p:cNvPr id="7" name="Obrázek 6" descr="MC900113368šaty.WM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5536" y="1628800"/>
            <a:ext cx="1152128" cy="1297341"/>
          </a:xfrm>
          <a:prstGeom prst="rect">
            <a:avLst/>
          </a:prstGeom>
        </p:spPr>
      </p:pic>
      <p:pic>
        <p:nvPicPr>
          <p:cNvPr id="8" name="Obrázek 7" descr="MC900113404bunda.WM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5536" y="2996952"/>
            <a:ext cx="1645710" cy="1296144"/>
          </a:xfrm>
          <a:prstGeom prst="rect">
            <a:avLst/>
          </a:prstGeom>
        </p:spPr>
      </p:pic>
      <p:pic>
        <p:nvPicPr>
          <p:cNvPr id="9" name="Obrázek 8" descr="MC900113450tričko.WM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39552" y="5517232"/>
            <a:ext cx="870754" cy="936104"/>
          </a:xfrm>
          <a:prstGeom prst="rect">
            <a:avLst/>
          </a:prstGeom>
        </p:spPr>
      </p:pic>
      <p:pic>
        <p:nvPicPr>
          <p:cNvPr id="10" name="Obrázek 9" descr="MC900290430bota.WM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100392" y="5949280"/>
            <a:ext cx="722543" cy="720080"/>
          </a:xfrm>
          <a:prstGeom prst="rect">
            <a:avLst/>
          </a:prstGeom>
        </p:spPr>
      </p:pic>
      <p:pic>
        <p:nvPicPr>
          <p:cNvPr id="11" name="Obrázek 10" descr="MC900304817ponožky.WM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8028384" y="5157192"/>
            <a:ext cx="922630" cy="84947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8640"/>
            <a:ext cx="1188757" cy="1368151"/>
          </a:xfrm>
          <a:prstGeom prst="rect">
            <a:avLst/>
          </a:prstGeom>
        </p:spPr>
      </p:pic>
      <p:sp>
        <p:nvSpPr>
          <p:cNvPr id="13" name="Obláček 12"/>
          <p:cNvSpPr/>
          <p:nvPr/>
        </p:nvSpPr>
        <p:spPr>
          <a:xfrm>
            <a:off x="2051720" y="188640"/>
            <a:ext cx="2448272" cy="635104"/>
          </a:xfrm>
          <a:prstGeom prst="cloudCallout">
            <a:avLst>
              <a:gd name="adj1" fmla="val -71560"/>
              <a:gd name="adj2" fmla="val 16643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MATCH.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779912" y="2780928"/>
            <a:ext cx="2016224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SHOE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779912" y="5301208"/>
            <a:ext cx="2016224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TROUSERS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79912" y="1772816"/>
            <a:ext cx="2016224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JACKET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79912" y="2276872"/>
            <a:ext cx="2016224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SKIRT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779912" y="5805264"/>
            <a:ext cx="2016224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DRESS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779912" y="3284984"/>
            <a:ext cx="2016224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JEANS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779912" y="3789040"/>
            <a:ext cx="2016224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SHORTS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779912" y="4293096"/>
            <a:ext cx="2016224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SHIRT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779912" y="4797152"/>
            <a:ext cx="2016224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T - SHIRT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779912" y="1268760"/>
            <a:ext cx="2016224" cy="510778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SOCKS</a:t>
            </a:r>
            <a:endParaRPr lang="cs-CZ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25144"/>
            <a:ext cx="2016224" cy="461665"/>
          </a:xfrm>
          <a:prstGeom prst="homePlat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SHOE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907704" y="5013176"/>
            <a:ext cx="2088232" cy="461665"/>
          </a:xfrm>
          <a:prstGeom prst="homePlat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TROUSERS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228184" y="5877272"/>
            <a:ext cx="2016224" cy="461665"/>
          </a:xfrm>
          <a:prstGeom prst="homePlat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JACKET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11760" y="5805264"/>
            <a:ext cx="2016224" cy="461665"/>
          </a:xfrm>
          <a:prstGeom prst="homePlat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SKIRT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95936" y="6021288"/>
            <a:ext cx="2016224" cy="461665"/>
          </a:xfrm>
          <a:prstGeom prst="homePlat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DRESS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732240" y="5301208"/>
            <a:ext cx="2016224" cy="461665"/>
          </a:xfrm>
          <a:prstGeom prst="homePlat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JEANS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79912" y="4581128"/>
            <a:ext cx="2016224" cy="461665"/>
          </a:xfrm>
          <a:prstGeom prst="homePlat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SHORTS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139952" y="5301208"/>
            <a:ext cx="2016224" cy="461665"/>
          </a:xfrm>
          <a:prstGeom prst="homePlat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SHIRT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796136" y="4653136"/>
            <a:ext cx="2016224" cy="461665"/>
          </a:xfrm>
          <a:prstGeom prst="homePlat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T- SHIRT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5517232"/>
            <a:ext cx="2016224" cy="461665"/>
          </a:xfrm>
          <a:prstGeom prst="homePlat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SOCKS</a:t>
            </a:r>
            <a:endParaRPr lang="cs-CZ" sz="2400" b="1" dirty="0">
              <a:latin typeface="Comic Sans MS" pitchFamily="66" charset="0"/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88640"/>
            <a:ext cx="1512168" cy="1740368"/>
          </a:xfrm>
          <a:prstGeom prst="rect">
            <a:avLst/>
          </a:prstGeom>
        </p:spPr>
      </p:pic>
      <p:sp>
        <p:nvSpPr>
          <p:cNvPr id="13" name="Obláček 12"/>
          <p:cNvSpPr/>
          <p:nvPr/>
        </p:nvSpPr>
        <p:spPr>
          <a:xfrm>
            <a:off x="5652120" y="332656"/>
            <a:ext cx="3059832" cy="792088"/>
          </a:xfrm>
          <a:prstGeom prst="cloudCallout">
            <a:avLst>
              <a:gd name="adj1" fmla="val -71560"/>
              <a:gd name="adj2" fmla="val 16643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THESE ARE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Obláček 13"/>
          <p:cNvSpPr/>
          <p:nvPr/>
        </p:nvSpPr>
        <p:spPr>
          <a:xfrm>
            <a:off x="539552" y="404664"/>
            <a:ext cx="2448272" cy="635104"/>
          </a:xfrm>
          <a:prstGeom prst="cloudCallout">
            <a:avLst>
              <a:gd name="adj1" fmla="val 79559"/>
              <a:gd name="adj2" fmla="val 36578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THIS IS 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5" name="Mrak 14"/>
          <p:cNvSpPr/>
          <p:nvPr/>
        </p:nvSpPr>
        <p:spPr>
          <a:xfrm>
            <a:off x="3635896" y="1340768"/>
            <a:ext cx="1728192" cy="635104"/>
          </a:xfrm>
          <a:prstGeom prst="cloud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OR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P9004490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052736"/>
            <a:ext cx="7452320" cy="5589240"/>
          </a:xfrm>
          <a:prstGeom prst="rect">
            <a:avLst/>
          </a:prstGeom>
        </p:spPr>
      </p:pic>
      <p:pic>
        <p:nvPicPr>
          <p:cNvPr id="3" name="Obrázek 2" descr="MC900013096džíny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68344" y="4941168"/>
            <a:ext cx="1244579" cy="1728192"/>
          </a:xfrm>
          <a:prstGeom prst="rect">
            <a:avLst/>
          </a:prstGeom>
        </p:spPr>
      </p:pic>
      <p:pic>
        <p:nvPicPr>
          <p:cNvPr id="4" name="Obrázek 3" descr="MC900057018kalhoty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12360" y="260648"/>
            <a:ext cx="1080120" cy="2226337"/>
          </a:xfrm>
          <a:prstGeom prst="rect">
            <a:avLst/>
          </a:prstGeom>
        </p:spPr>
      </p:pic>
      <p:pic>
        <p:nvPicPr>
          <p:cNvPr id="5" name="Obrázek 4" descr="MC900057027šortky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28384" y="4005064"/>
            <a:ext cx="864096" cy="937696"/>
          </a:xfrm>
          <a:prstGeom prst="rect">
            <a:avLst/>
          </a:prstGeom>
        </p:spPr>
      </p:pic>
      <p:pic>
        <p:nvPicPr>
          <p:cNvPr id="6" name="Obrázek 5" descr="MC900113320košile.W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4005064"/>
            <a:ext cx="1321658" cy="1368152"/>
          </a:xfrm>
          <a:prstGeom prst="rect">
            <a:avLst/>
          </a:prstGeom>
        </p:spPr>
      </p:pic>
      <p:pic>
        <p:nvPicPr>
          <p:cNvPr id="7" name="Obrázek 6" descr="MC900113360sukně.WM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812360" y="2492896"/>
            <a:ext cx="1152128" cy="1406563"/>
          </a:xfrm>
          <a:prstGeom prst="rect">
            <a:avLst/>
          </a:prstGeom>
        </p:spPr>
      </p:pic>
      <p:pic>
        <p:nvPicPr>
          <p:cNvPr id="8" name="Obrázek 7" descr="MC900113368šaty.WM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9512" y="980728"/>
            <a:ext cx="1470805" cy="1656184"/>
          </a:xfrm>
          <a:prstGeom prst="rect">
            <a:avLst/>
          </a:prstGeom>
        </p:spPr>
      </p:pic>
      <p:pic>
        <p:nvPicPr>
          <p:cNvPr id="9" name="Obrázek 8" descr="MC900113404bunda.WM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79512" y="2708920"/>
            <a:ext cx="1645710" cy="1296144"/>
          </a:xfrm>
          <a:prstGeom prst="rect">
            <a:avLst/>
          </a:prstGeom>
        </p:spPr>
      </p:pic>
      <p:pic>
        <p:nvPicPr>
          <p:cNvPr id="10" name="Obrázek 9" descr="MC900113450tričko.WM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267045">
            <a:off x="179085" y="5494179"/>
            <a:ext cx="1118718" cy="1202678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0"/>
            <a:ext cx="1188758" cy="1368152"/>
          </a:xfrm>
          <a:prstGeom prst="rect">
            <a:avLst/>
          </a:prstGeom>
        </p:spPr>
      </p:pic>
      <p:sp>
        <p:nvSpPr>
          <p:cNvPr id="14" name="Obláček 13"/>
          <p:cNvSpPr/>
          <p:nvPr/>
        </p:nvSpPr>
        <p:spPr>
          <a:xfrm>
            <a:off x="3203848" y="260648"/>
            <a:ext cx="4680520" cy="792088"/>
          </a:xfrm>
          <a:prstGeom prst="cloudCallout">
            <a:avLst>
              <a:gd name="adj1" fmla="val -68818"/>
              <a:gd name="adj2" fmla="val -1532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AM WEARING…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763688" y="1196752"/>
          <a:ext cx="5871420" cy="4145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7142"/>
                <a:gridCol w="587142"/>
                <a:gridCol w="587142"/>
                <a:gridCol w="587142"/>
                <a:gridCol w="587142"/>
                <a:gridCol w="587142"/>
                <a:gridCol w="587142"/>
                <a:gridCol w="587142"/>
                <a:gridCol w="587142"/>
                <a:gridCol w="587142"/>
              </a:tblGrid>
              <a:tr h="40435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T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-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H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I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T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I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A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M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40435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W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E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A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I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N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G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B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L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40435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O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U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T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E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D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E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T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40435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U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J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E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A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N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H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O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E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40435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K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I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T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-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A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C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K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40435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E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N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H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D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A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E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D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K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C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40435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T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O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H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A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40435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N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A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E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J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H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I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T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omic Sans MS" pitchFamily="66" charset="0"/>
                        </a:rPr>
                        <a:t>J</a:t>
                      </a:r>
                      <a:endParaRPr lang="cs-CZ" sz="2800" b="1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2" descr="MC900013096džíny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56376" y="1844824"/>
            <a:ext cx="936104" cy="1299851"/>
          </a:xfrm>
          <a:prstGeom prst="rect">
            <a:avLst/>
          </a:prstGeom>
        </p:spPr>
      </p:pic>
      <p:pic>
        <p:nvPicPr>
          <p:cNvPr id="4" name="Obrázek 3" descr="MC900057018kalhoty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0392" y="188640"/>
            <a:ext cx="803507" cy="1656184"/>
          </a:xfrm>
          <a:prstGeom prst="rect">
            <a:avLst/>
          </a:prstGeom>
        </p:spPr>
      </p:pic>
      <p:pic>
        <p:nvPicPr>
          <p:cNvPr id="5" name="Obrázek 4" descr="MC900057027šortky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56376" y="3140968"/>
            <a:ext cx="796273" cy="864096"/>
          </a:xfrm>
          <a:prstGeom prst="rect">
            <a:avLst/>
          </a:prstGeom>
        </p:spPr>
      </p:pic>
      <p:pic>
        <p:nvPicPr>
          <p:cNvPr id="6" name="Obrázek 5" descr="MC900113320košile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4221088"/>
            <a:ext cx="1043414" cy="1080120"/>
          </a:xfrm>
          <a:prstGeom prst="rect">
            <a:avLst/>
          </a:prstGeom>
        </p:spPr>
      </p:pic>
      <p:pic>
        <p:nvPicPr>
          <p:cNvPr id="7" name="Obrázek 6" descr="MC900113360sukně.W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028384" y="4005064"/>
            <a:ext cx="825753" cy="1008112"/>
          </a:xfrm>
          <a:prstGeom prst="rect">
            <a:avLst/>
          </a:prstGeom>
        </p:spPr>
      </p:pic>
      <p:pic>
        <p:nvPicPr>
          <p:cNvPr id="8" name="Obrázek 7" descr="MC900113368šaty.WM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3528" y="1700808"/>
            <a:ext cx="1152128" cy="1297341"/>
          </a:xfrm>
          <a:prstGeom prst="rect">
            <a:avLst/>
          </a:prstGeom>
        </p:spPr>
      </p:pic>
      <p:pic>
        <p:nvPicPr>
          <p:cNvPr id="9" name="Obrázek 8" descr="MC900113404bunda.WM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3528" y="3068960"/>
            <a:ext cx="1279997" cy="1008112"/>
          </a:xfrm>
          <a:prstGeom prst="rect">
            <a:avLst/>
          </a:prstGeom>
        </p:spPr>
      </p:pic>
      <p:pic>
        <p:nvPicPr>
          <p:cNvPr id="10" name="Obrázek 9" descr="MC900113450tričko.WM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95536" y="5445224"/>
            <a:ext cx="870754" cy="936104"/>
          </a:xfrm>
          <a:prstGeom prst="rect">
            <a:avLst/>
          </a:prstGeom>
        </p:spPr>
      </p:pic>
      <p:pic>
        <p:nvPicPr>
          <p:cNvPr id="11" name="Obrázek 10" descr="MC900290430bota.WM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100392" y="5949280"/>
            <a:ext cx="722543" cy="720080"/>
          </a:xfrm>
          <a:prstGeom prst="rect">
            <a:avLst/>
          </a:prstGeom>
        </p:spPr>
      </p:pic>
      <p:pic>
        <p:nvPicPr>
          <p:cNvPr id="12" name="Obrázek 11" descr="MC900304817ponožky.WM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8028384" y="5157192"/>
            <a:ext cx="922630" cy="849478"/>
          </a:xfrm>
          <a:prstGeom prst="rect">
            <a:avLst/>
          </a:prstGeom>
        </p:spPr>
      </p:pic>
      <p:cxnSp>
        <p:nvCxnSpPr>
          <p:cNvPr id="14" name="Přímá spojovací čára 13"/>
          <p:cNvCxnSpPr/>
          <p:nvPr/>
        </p:nvCxnSpPr>
        <p:spPr>
          <a:xfrm>
            <a:off x="1619672" y="6093296"/>
            <a:ext cx="619268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6" name="Obrázek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8640"/>
            <a:ext cx="1188758" cy="1368152"/>
          </a:xfrm>
          <a:prstGeom prst="rect">
            <a:avLst/>
          </a:prstGeom>
        </p:spPr>
      </p:pic>
      <p:sp>
        <p:nvSpPr>
          <p:cNvPr id="17" name="Obláček 16"/>
          <p:cNvSpPr/>
          <p:nvPr/>
        </p:nvSpPr>
        <p:spPr>
          <a:xfrm>
            <a:off x="2555776" y="188640"/>
            <a:ext cx="3672408" cy="720080"/>
          </a:xfrm>
          <a:prstGeom prst="cloudCallout">
            <a:avLst>
              <a:gd name="adj1" fmla="val -65512"/>
              <a:gd name="adj2" fmla="val 11315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FIND THEM.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691680" y="1772816"/>
          <a:ext cx="5871420" cy="4145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7142"/>
                <a:gridCol w="587142"/>
                <a:gridCol w="587142"/>
                <a:gridCol w="587142"/>
                <a:gridCol w="587142"/>
                <a:gridCol w="587142"/>
                <a:gridCol w="587142"/>
                <a:gridCol w="587142"/>
                <a:gridCol w="587142"/>
                <a:gridCol w="587142"/>
              </a:tblGrid>
              <a:tr h="40435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T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-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H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I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T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I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M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40435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W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E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I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N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G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B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L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40435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O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U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T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E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D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E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T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40435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U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J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E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N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H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O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E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40435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K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I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T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-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C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K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40435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E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N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H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D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E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D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K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C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40435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T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O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H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40435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S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N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A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E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J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H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I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R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T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J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60648"/>
            <a:ext cx="1188758" cy="1368152"/>
          </a:xfrm>
          <a:prstGeom prst="rect">
            <a:avLst/>
          </a:prstGeom>
        </p:spPr>
      </p:pic>
      <p:sp>
        <p:nvSpPr>
          <p:cNvPr id="4" name="Obláček 3"/>
          <p:cNvSpPr/>
          <p:nvPr/>
        </p:nvSpPr>
        <p:spPr>
          <a:xfrm>
            <a:off x="2411760" y="476672"/>
            <a:ext cx="4104456" cy="792088"/>
          </a:xfrm>
          <a:prstGeom prst="cloudCallout">
            <a:avLst>
              <a:gd name="adj1" fmla="val -68818"/>
              <a:gd name="adj2" fmla="val -1532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CHECKING.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980728"/>
            <a:ext cx="82809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Obrazový materiál čerpaný  z otevřené galerie na </a:t>
            </a:r>
          </a:p>
          <a:p>
            <a:r>
              <a:rPr lang="cs-CZ" sz="2400" dirty="0" smtClean="0"/>
              <a:t>www -  </a:t>
            </a:r>
            <a:r>
              <a:rPr lang="cs-CZ" sz="2400" dirty="0" smtClean="0">
                <a:hlinkClick r:id="rId2"/>
              </a:rPr>
              <a:t>http://office.</a:t>
            </a:r>
            <a:r>
              <a:rPr lang="cs-CZ" sz="2400" dirty="0" err="1" smtClean="0">
                <a:hlinkClick r:id="rId2"/>
              </a:rPr>
              <a:t>microsoft.com</a:t>
            </a:r>
            <a:r>
              <a:rPr lang="cs-CZ" sz="2400" dirty="0" smtClean="0"/>
              <a:t> :</a:t>
            </a:r>
          </a:p>
          <a:p>
            <a:endParaRPr lang="cs-CZ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MC900411642 (kočka Linda)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MC900013096 (džíny)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MC900057027 (šortky)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MC900057018 (kalhoty)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MC900113320 (košile)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MC900113360 (sukně)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MC900113368 (šaty)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MC900113404 (bunda)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MC900113450 (tričko)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MC900290430 (bota)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MC900304817 (ponožky)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MP900449043 (silueta lidí)</a:t>
            </a:r>
          </a:p>
        </p:txBody>
      </p:sp>
      <p:sp>
        <p:nvSpPr>
          <p:cNvPr id="3" name="Obdélník 2"/>
          <p:cNvSpPr/>
          <p:nvPr/>
        </p:nvSpPr>
        <p:spPr>
          <a:xfrm>
            <a:off x="1300303" y="241802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>
    <a:spDef>
      <a:spPr>
        <a:solidFill>
          <a:srgbClr val="00B0F0"/>
        </a:solidFill>
        <a:ln>
          <a:solidFill>
            <a:schemeClr val="tx1"/>
          </a:solidFill>
        </a:ln>
      </a:spPr>
      <a:bodyPr rtlCol="0" anchor="ctr"/>
      <a:lstStyle>
        <a:defPPr algn="ctr">
          <a:defRPr sz="2400" b="1" dirty="0" smtClean="0">
            <a:solidFill>
              <a:schemeClr val="tx1"/>
            </a:solidFill>
            <a:latin typeface="Comic Sans MS" pitchFamily="66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2667</TotalTime>
  <Words>372</Words>
  <Application>Microsoft Office PowerPoint</Application>
  <PresentationFormat>Předvádění na obrazovce (4:3)</PresentationFormat>
  <Paragraphs>219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VYJMENOVANÁ  SLOVA PO 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pc</cp:lastModifiedBy>
  <cp:revision>185</cp:revision>
  <dcterms:created xsi:type="dcterms:W3CDTF">2012-09-11T13:55:05Z</dcterms:created>
  <dcterms:modified xsi:type="dcterms:W3CDTF">2013-04-22T09:18:27Z</dcterms:modified>
</cp:coreProperties>
</file>