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3" r:id="rId5"/>
    <p:sldId id="264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90788FF-7E63-47D9-8662-9600812458A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0FBBC92-6EDC-435B-B338-7643740679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saryk_kulaty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VY_52_INOVACE_30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T. G. </a:t>
            </a:r>
            <a:r>
              <a:rPr lang="cs-CZ" sz="1400" dirty="0">
                <a:latin typeface="Calibri" pitchFamily="34" charset="0"/>
              </a:rPr>
              <a:t>M</a:t>
            </a:r>
            <a:r>
              <a:rPr lang="cs-CZ" sz="1400" dirty="0" smtClean="0">
                <a:latin typeface="Calibri" pitchFamily="34" charset="0"/>
              </a:rPr>
              <a:t>asaryk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výkladu. Seznamuje s postavou T. G. Masaryka.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447051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T. G. Masaryk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1850 - 1937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Soubor:Tomáš Garrigue Masaryk 192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"/>
            <a:ext cx="3540189" cy="50131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0" y="4293096"/>
            <a:ext cx="6381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první československý prezident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517232"/>
            <a:ext cx="5661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označen jako PREZIDENT -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869160"/>
            <a:ext cx="78416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(byl prezidentem 17 let!!! – 4krát zvolen)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5580112" y="5517232"/>
            <a:ext cx="32535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u="sng" dirty="0" smtClean="0"/>
              <a:t>OSVOBODITEL</a:t>
            </a:r>
            <a:endParaRPr lang="cs-CZ" sz="3600" u="sng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93965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- během 1. světové války (1914 – 1918)      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odjel do ciziny, kde jednal o svobodě pro český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národ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420888"/>
            <a:ext cx="817121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(přesvědčil amerického prezidenta, aby </a:t>
            </a:r>
          </a:p>
          <a:p>
            <a:r>
              <a:rPr lang="cs-CZ" sz="3600" b="1" i="1" dirty="0"/>
              <a:t>p</a:t>
            </a:r>
            <a:r>
              <a:rPr lang="cs-CZ" sz="3600" b="1" i="1" dirty="0" smtClean="0"/>
              <a:t>odpořil rozpad Rakousko – Uherska a</a:t>
            </a:r>
          </a:p>
          <a:p>
            <a:r>
              <a:rPr lang="cs-CZ" sz="3600" b="1" i="1" dirty="0"/>
              <a:t>z</a:t>
            </a:r>
            <a:r>
              <a:rPr lang="cs-CZ" sz="3600" b="1" i="1" dirty="0" smtClean="0"/>
              <a:t>ároveň </a:t>
            </a:r>
            <a:r>
              <a:rPr lang="cs-CZ" sz="3600" b="1" i="1" u="sng" dirty="0" smtClean="0"/>
              <a:t>vznik Československa</a:t>
            </a:r>
            <a:r>
              <a:rPr lang="cs-CZ" sz="3600" b="1" i="1" dirty="0" smtClean="0"/>
              <a:t>)</a:t>
            </a:r>
            <a:endParaRPr lang="cs-CZ" sz="3600" b="1" i="1" dirty="0"/>
          </a:p>
        </p:txBody>
      </p:sp>
      <p:pic>
        <p:nvPicPr>
          <p:cNvPr id="27650" name="Picture 2" descr="Soubor:Masaryk kulat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573016"/>
            <a:ext cx="3024336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103674"/>
            <a:ext cx="698691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Masaryk v 60 letech</a:t>
            </a:r>
          </a:p>
          <a:p>
            <a:r>
              <a:rPr lang="cs-CZ" sz="3600" dirty="0" smtClean="0"/>
              <a:t>(byl profesorem</a:t>
            </a:r>
          </a:p>
          <a:p>
            <a:r>
              <a:rPr lang="cs-CZ" sz="3600" dirty="0" smtClean="0"/>
              <a:t> na Karlově univerzitě a poslancem)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251520" y="0"/>
            <a:ext cx="1949957" cy="92333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Proč?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851920" y="5301208"/>
            <a:ext cx="208823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  <p:bldP spid="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347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byl velice čestný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492896"/>
            <a:ext cx="784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hájil pravdu a nemlčel k </a:t>
            </a:r>
            <a:r>
              <a:rPr lang="cs-CZ" sz="3600" dirty="0" smtClean="0"/>
              <a:t>nespravedlnosti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429000"/>
            <a:ext cx="66820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snažil se zlepšit život chudých lidí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700808"/>
            <a:ext cx="69504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(Co myslíš, že znamená „být čestný“?)</a:t>
            </a:r>
            <a:endParaRPr lang="cs-CZ" sz="32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509120"/>
            <a:ext cx="34868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lidé ho měli rádi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4931" y="980728"/>
            <a:ext cx="90090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 roce 1935 se vzdal prezidentského mandátu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916832"/>
            <a:ext cx="58622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zemřel v Lánech v roce 1937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924944"/>
            <a:ext cx="78715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 je pohřben se svou rodinou na hřbitově</a:t>
            </a:r>
          </a:p>
          <a:p>
            <a:r>
              <a:rPr lang="cs-CZ" sz="3600" dirty="0" smtClean="0"/>
              <a:t> v Lánech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43996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jeho spolupracovníci: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7898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Edvard Beneš </a:t>
            </a:r>
            <a:r>
              <a:rPr lang="cs-CZ" sz="3600" dirty="0" smtClean="0"/>
              <a:t>(stal se ministrem zahraničí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2420888"/>
            <a:ext cx="69222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v roce 1935 druhým prezidentem)</a:t>
            </a:r>
            <a:endParaRPr lang="cs-CZ" sz="3600" dirty="0"/>
          </a:p>
        </p:txBody>
      </p:sp>
      <p:pic>
        <p:nvPicPr>
          <p:cNvPr id="28674" name="Picture 2" descr="Soubor:Edvard Bene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924944"/>
            <a:ext cx="2931771" cy="37444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3429000"/>
            <a:ext cx="47321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u="sng" dirty="0" smtClean="0"/>
              <a:t>Milan Rastislav Štefánik</a:t>
            </a:r>
            <a:endParaRPr lang="cs-CZ" sz="3600" u="sng" dirty="0"/>
          </a:p>
        </p:txBody>
      </p:sp>
      <p:pic>
        <p:nvPicPr>
          <p:cNvPr id="28676" name="Picture 4" descr="Soubor:Milan Rastislav Štefáni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49688"/>
            <a:ext cx="1764556" cy="28083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3568" y="4365104"/>
            <a:ext cx="272555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(zahynul při   </a:t>
            </a:r>
          </a:p>
          <a:p>
            <a:r>
              <a:rPr lang="cs-CZ" sz="3600" dirty="0"/>
              <a:t>l</a:t>
            </a:r>
            <a:r>
              <a:rPr lang="cs-CZ" sz="3600" dirty="0" smtClean="0"/>
              <a:t>eteckém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eštěstí)</a:t>
            </a:r>
            <a:endParaRPr lang="cs-CZ" sz="3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Soubor:MilanRastislavStefanikStatue.jpg"/>
          <p:cNvPicPr>
            <a:picLocks noChangeAspect="1" noChangeArrowheads="1"/>
          </p:cNvPicPr>
          <p:nvPr/>
        </p:nvPicPr>
        <p:blipFill>
          <a:blip r:embed="rId2" cstate="print"/>
          <a:srcRect b="12394"/>
          <a:stretch>
            <a:fillRect/>
          </a:stretch>
        </p:blipFill>
        <p:spPr bwMode="auto">
          <a:xfrm>
            <a:off x="1187624" y="0"/>
            <a:ext cx="7236296" cy="66967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15616" y="0"/>
            <a:ext cx="7534820" cy="107721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Socha M. R. Štefánika u hvězdárny na Petříně</a:t>
            </a:r>
          </a:p>
          <a:p>
            <a:r>
              <a:rPr lang="cs-CZ" sz="3200" dirty="0" smtClean="0"/>
              <a:t>v Praze.</a:t>
            </a:r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80728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21. 5. 2009 [cit. 2013-08-18].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cs.wikipedia.org/wiki/Soubor:Masaryk_kulaty.png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2348880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308</TotalTime>
  <Words>332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36</cp:revision>
  <dcterms:created xsi:type="dcterms:W3CDTF">2013-08-18T12:56:11Z</dcterms:created>
  <dcterms:modified xsi:type="dcterms:W3CDTF">2013-11-02T18:19:05Z</dcterms:modified>
</cp:coreProperties>
</file>