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8033800-0C66-4476-BDBE-DAD5DA33C5C6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06FF47F-07BC-4D37-B889-8A406B017B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%C5%A1ehradsk%C3%BD_h%C5%99bitov_-_Milada_Hor%C3%A1kov%C3%A1_(politi%C4%8Dka).jpg" TargetMode="External"/><Relationship Id="rId2" Type="http://schemas.openxmlformats.org/officeDocument/2006/relationships/hyperlink" Target="http://commons.wikimedia.org/wiki/File:Bundesarchiv_Bild_183-R90009,_Budapest,_II._Weltfestspiele,_Festumzug,_tschechische_Delegation_(cropped_KG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VY_52_INOVACE_34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Nové Československo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Československem od roku 1945 do 60. let a nástupem komunistů k moci.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65133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Nové Československo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916832"/>
            <a:ext cx="67938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- lidé byli šťastní, že je konec války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85293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do Československa se vrátil </a:t>
            </a:r>
            <a:r>
              <a:rPr lang="cs-CZ" sz="3600" dirty="0" smtClean="0"/>
              <a:t>prezident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827584" y="3573016"/>
            <a:ext cx="27622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u="sng" dirty="0" smtClean="0"/>
              <a:t>Edvard Beneš</a:t>
            </a:r>
            <a:endParaRPr lang="cs-CZ" sz="3600" u="sng" dirty="0"/>
          </a:p>
        </p:txBody>
      </p:sp>
      <p:sp>
        <p:nvSpPr>
          <p:cNvPr id="8" name="Obdélník 7"/>
          <p:cNvSpPr/>
          <p:nvPr/>
        </p:nvSpPr>
        <p:spPr>
          <a:xfrm>
            <a:off x="395536" y="4437112"/>
            <a:ext cx="70839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- ve </a:t>
            </a:r>
            <a:r>
              <a:rPr lang="cs-CZ" sz="3600" dirty="0"/>
              <a:t>vládě byli zástupci všech občanů</a:t>
            </a:r>
          </a:p>
        </p:txBody>
      </p:sp>
      <p:pic>
        <p:nvPicPr>
          <p:cNvPr id="1026" name="Picture 2" descr="Soubor:Edvard Bene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-1"/>
            <a:ext cx="7632848" cy="68975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92696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Němci, žijící v Sudetech, byli odsunuti do Německa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276872"/>
            <a:ext cx="88924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přišli jsme o Podkarpatskou Rus, která </a:t>
            </a:r>
            <a:r>
              <a:rPr lang="cs-CZ" sz="3600" dirty="0" smtClean="0"/>
              <a:t>připadla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051720" y="2852936"/>
            <a:ext cx="36086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u="sng" dirty="0" smtClean="0"/>
              <a:t>Sovětskému svazu</a:t>
            </a:r>
            <a:endParaRPr lang="cs-CZ" sz="3600" u="sng" dirty="0"/>
          </a:p>
        </p:txBody>
      </p:sp>
      <p:sp>
        <p:nvSpPr>
          <p:cNvPr id="5" name="Obdélník 4"/>
          <p:cNvSpPr/>
          <p:nvPr/>
        </p:nvSpPr>
        <p:spPr>
          <a:xfrm>
            <a:off x="179512" y="4077072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Sovětský </a:t>
            </a:r>
            <a:r>
              <a:rPr lang="cs-CZ" sz="3600" dirty="0"/>
              <a:t>svaz ale stále víc </a:t>
            </a:r>
            <a:r>
              <a:rPr lang="cs-CZ" sz="3600" dirty="0" smtClean="0"/>
              <a:t>ovlivňoval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dirty="0"/>
              <a:t>české komunistické politiky, </a:t>
            </a:r>
            <a:r>
              <a:rPr lang="cs-CZ" sz="3600" dirty="0" smtClean="0"/>
              <a:t>ti vyvolávali   </a:t>
            </a:r>
          </a:p>
          <a:p>
            <a:r>
              <a:rPr lang="cs-CZ" sz="3600" dirty="0" smtClean="0"/>
              <a:t>  spory</a:t>
            </a:r>
            <a:r>
              <a:rPr lang="cs-CZ" sz="3600" dirty="0"/>
              <a:t>, </a:t>
            </a:r>
            <a:r>
              <a:rPr lang="cs-CZ" sz="3600" dirty="0" smtClean="0"/>
              <a:t>které skončily </a:t>
            </a:r>
            <a:r>
              <a:rPr lang="cs-CZ" sz="3600" dirty="0"/>
              <a:t>v roce 1948 </a:t>
            </a:r>
            <a:endParaRPr lang="cs-CZ" sz="3600" dirty="0" smtClean="0"/>
          </a:p>
          <a:p>
            <a:r>
              <a:rPr lang="cs-CZ" sz="3600" dirty="0" smtClean="0"/>
              <a:t>  </a:t>
            </a:r>
            <a:r>
              <a:rPr lang="cs-CZ" sz="3600" u="sng" dirty="0" smtClean="0"/>
              <a:t>odstoupením vlády </a:t>
            </a:r>
            <a:endParaRPr lang="cs-CZ" sz="3600" u="sng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86764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představitel </a:t>
            </a:r>
            <a:r>
              <a:rPr lang="cs-CZ" sz="3600" dirty="0"/>
              <a:t>komunistů Klement </a:t>
            </a:r>
            <a:r>
              <a:rPr lang="cs-CZ" sz="3600" dirty="0" smtClean="0"/>
              <a:t>Gottwald   </a:t>
            </a:r>
          </a:p>
          <a:p>
            <a:r>
              <a:rPr lang="cs-CZ" sz="3600" dirty="0" smtClean="0"/>
              <a:t>  sestavil </a:t>
            </a:r>
            <a:r>
              <a:rPr lang="cs-CZ" sz="3600" dirty="0"/>
              <a:t>novou vládu, složenou pouze </a:t>
            </a:r>
            <a:r>
              <a:rPr lang="cs-CZ" sz="3600" dirty="0" smtClean="0"/>
              <a:t>z </a:t>
            </a:r>
          </a:p>
          <a:p>
            <a:r>
              <a:rPr lang="cs-CZ" sz="3600" dirty="0" smtClean="0"/>
              <a:t>  komunistů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348880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po </a:t>
            </a:r>
            <a:r>
              <a:rPr lang="cs-CZ" sz="3600" dirty="0"/>
              <a:t>smrti E. Beneše se stal </a:t>
            </a:r>
            <a:r>
              <a:rPr lang="cs-CZ" sz="3600" dirty="0" smtClean="0"/>
              <a:t>prezidentem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samozřejmě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843808" y="2852936"/>
            <a:ext cx="36086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u="sng" dirty="0" smtClean="0"/>
              <a:t>Klement Gottwald</a:t>
            </a:r>
            <a:endParaRPr lang="cs-CZ" sz="3600" u="sng" dirty="0"/>
          </a:p>
        </p:txBody>
      </p:sp>
      <p:sp>
        <p:nvSpPr>
          <p:cNvPr id="5" name="Obdélník 4"/>
          <p:cNvSpPr/>
          <p:nvPr/>
        </p:nvSpPr>
        <p:spPr>
          <a:xfrm>
            <a:off x="0" y="5103674"/>
            <a:ext cx="89644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v </a:t>
            </a:r>
            <a:r>
              <a:rPr lang="cs-CZ" sz="3600" dirty="0"/>
              <a:t>Československu začala vlastně </a:t>
            </a:r>
            <a:r>
              <a:rPr lang="cs-CZ" sz="3600" dirty="0" smtClean="0"/>
              <a:t>vládnout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dirty="0"/>
              <a:t>Komunistická strana, řízená politiky ze </a:t>
            </a:r>
          </a:p>
          <a:p>
            <a:r>
              <a:rPr lang="cs-CZ" sz="3600" dirty="0"/>
              <a:t>   Sovětského svazu</a:t>
            </a:r>
          </a:p>
        </p:txBody>
      </p:sp>
      <p:pic>
        <p:nvPicPr>
          <p:cNvPr id="16386" name="Picture 2" descr="File:Bundesarchiv Bild 183-R90009, Budapest, II. Weltfestspiele, Festumzug, tschechische Delegation (cropped KG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852936"/>
            <a:ext cx="1872208" cy="224665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4509120"/>
            <a:ext cx="49244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3.</a:t>
            </a:r>
            <a:endParaRPr lang="cs-CZ" sz="3200" dirty="0"/>
          </a:p>
        </p:txBody>
      </p:sp>
      <p:pic>
        <p:nvPicPr>
          <p:cNvPr id="16388" name="Picture 4" descr="Soubor:Tomáš Garrigue Masaryk 192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501008"/>
            <a:ext cx="1440160" cy="1656184"/>
          </a:xfrm>
          <a:prstGeom prst="rect">
            <a:avLst/>
          </a:prstGeom>
          <a:noFill/>
        </p:spPr>
      </p:pic>
      <p:pic>
        <p:nvPicPr>
          <p:cNvPr id="16390" name="Picture 6" descr="Soubor:Edvard Bene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501008"/>
            <a:ext cx="1296144" cy="165541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043608" y="4581128"/>
            <a:ext cx="49244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581128"/>
            <a:ext cx="49244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5508104" y="3429000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332656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baseline="0" dirty="0" smtClean="0"/>
              <a:t>Slova Kl. Gottwalda na zasedání Národního shromáždění v roce 1929</a:t>
            </a:r>
            <a:endParaRPr lang="cs-CZ" sz="3200" i="1" dirty="0"/>
          </a:p>
        </p:txBody>
      </p:sp>
      <p:sp>
        <p:nvSpPr>
          <p:cNvPr id="4" name="Obdélník 3"/>
          <p:cNvSpPr/>
          <p:nvPr/>
        </p:nvSpPr>
        <p:spPr>
          <a:xfrm>
            <a:off x="0" y="1340768"/>
            <a:ext cx="9144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aseline="0" dirty="0" smtClean="0"/>
              <a:t>Říkáte konečně, že jsme pod komandem Moskvy a že si </a:t>
            </a:r>
            <a:r>
              <a:rPr lang="cs-CZ" sz="2400" baseline="0" dirty="0" smtClean="0"/>
              <a:t>tam</a:t>
            </a:r>
            <a:br>
              <a:rPr lang="cs-CZ" sz="2400" baseline="0" dirty="0" smtClean="0"/>
            </a:br>
            <a:r>
              <a:rPr lang="cs-CZ" sz="2400" baseline="0" dirty="0" smtClean="0"/>
              <a:t> </a:t>
            </a:r>
            <a:r>
              <a:rPr lang="cs-CZ" sz="2400" baseline="0" dirty="0" smtClean="0"/>
              <a:t>chodíme pro rozum. Vy jste pod </a:t>
            </a:r>
            <a:r>
              <a:rPr lang="cs-CZ" sz="2400" baseline="0" dirty="0" smtClean="0"/>
              <a:t>komandem Živnobanky</a:t>
            </a:r>
            <a:r>
              <a:rPr lang="cs-CZ" sz="2400" baseline="0" dirty="0" smtClean="0"/>
              <a:t>, </a:t>
            </a:r>
            <a:r>
              <a:rPr lang="cs-CZ" sz="2400" baseline="0" dirty="0" smtClean="0"/>
              <a:t/>
            </a:r>
            <a:br>
              <a:rPr lang="cs-CZ" sz="2400" baseline="0" dirty="0" smtClean="0"/>
            </a:br>
            <a:r>
              <a:rPr lang="cs-CZ" sz="2400" baseline="0" dirty="0" err="1" smtClean="0"/>
              <a:t>Petschka</a:t>
            </a:r>
            <a:r>
              <a:rPr lang="cs-CZ" sz="2400" baseline="0" dirty="0" smtClean="0"/>
              <a:t>, Weimanna, Preise, vy jste pod komandem </a:t>
            </a:r>
            <a:r>
              <a:rPr lang="cs-CZ" sz="2400" baseline="0" dirty="0" smtClean="0"/>
              <a:t>Společnosti</a:t>
            </a:r>
            <a:br>
              <a:rPr lang="cs-CZ" sz="2400" baseline="0" dirty="0" smtClean="0"/>
            </a:br>
            <a:r>
              <a:rPr lang="cs-CZ" sz="2400" baseline="0" dirty="0" smtClean="0"/>
              <a:t>národů</a:t>
            </a:r>
            <a:r>
              <a:rPr lang="cs-CZ" sz="2400" baseline="0" dirty="0" smtClean="0"/>
              <a:t>, </a:t>
            </a:r>
            <a:r>
              <a:rPr lang="cs-CZ" sz="2400" baseline="0" dirty="0" smtClean="0"/>
              <a:t>tj. společnosti </a:t>
            </a:r>
            <a:r>
              <a:rPr lang="cs-CZ" sz="2400" baseline="0" dirty="0" smtClean="0"/>
              <a:t>imperialistických dravců, a vy si </a:t>
            </a:r>
            <a:r>
              <a:rPr lang="cs-CZ" sz="2400" baseline="0" dirty="0" smtClean="0"/>
              <a:t>chodíte</a:t>
            </a:r>
            <a:br>
              <a:rPr lang="cs-CZ" sz="2400" baseline="0" dirty="0" smtClean="0"/>
            </a:br>
            <a:r>
              <a:rPr lang="cs-CZ" sz="2400" baseline="0" dirty="0" smtClean="0"/>
              <a:t>pro </a:t>
            </a:r>
            <a:r>
              <a:rPr lang="cs-CZ" sz="2400" baseline="0" dirty="0" smtClean="0"/>
              <a:t>rozum k Petschkům, Weimannum, Rotschildům a Preisům, </a:t>
            </a:r>
          </a:p>
          <a:p>
            <a:r>
              <a:rPr lang="cs-CZ" sz="2400" baseline="0" dirty="0" smtClean="0"/>
              <a:t>abyste se naučili vydírat pracující lid ještě lépe než dosud. </a:t>
            </a:r>
            <a:r>
              <a:rPr lang="cs-CZ" sz="2400" baseline="0" dirty="0" smtClean="0"/>
              <a:t/>
            </a:r>
            <a:br>
              <a:rPr lang="cs-CZ" sz="2400" baseline="0" dirty="0" smtClean="0"/>
            </a:br>
            <a:r>
              <a:rPr lang="cs-CZ" sz="2400" baseline="0" dirty="0" smtClean="0"/>
              <a:t>A </a:t>
            </a:r>
            <a:r>
              <a:rPr lang="cs-CZ" sz="2400" baseline="0" dirty="0" smtClean="0"/>
              <a:t>my, my jsme stranou </a:t>
            </a:r>
            <a:r>
              <a:rPr lang="cs-CZ" sz="2400" baseline="0" dirty="0" smtClean="0"/>
              <a:t>československého </a:t>
            </a:r>
            <a:r>
              <a:rPr lang="cs-CZ" sz="2400" baseline="0" dirty="0" smtClean="0"/>
              <a:t>proletariátu a naším </a:t>
            </a:r>
            <a:r>
              <a:rPr lang="cs-CZ" sz="2400" baseline="0" dirty="0" smtClean="0"/>
              <a:t/>
            </a:r>
            <a:br>
              <a:rPr lang="cs-CZ" sz="2400" baseline="0" dirty="0" smtClean="0"/>
            </a:br>
            <a:r>
              <a:rPr lang="cs-CZ" sz="2400" baseline="0" dirty="0" smtClean="0"/>
              <a:t>nejvyšším </a:t>
            </a:r>
            <a:r>
              <a:rPr lang="cs-CZ" sz="2400" baseline="0" dirty="0" smtClean="0"/>
              <a:t>revolučním štábem je skutečně Moskva. </a:t>
            </a:r>
            <a:r>
              <a:rPr lang="cs-CZ" sz="2400" baseline="0" dirty="0" smtClean="0"/>
              <a:t>A </a:t>
            </a:r>
            <a:r>
              <a:rPr lang="cs-CZ" sz="2400" baseline="0" dirty="0" smtClean="0"/>
              <a:t>my </a:t>
            </a:r>
            <a:r>
              <a:rPr lang="cs-CZ" sz="2400" baseline="0" dirty="0" smtClean="0"/>
              <a:t/>
            </a:r>
            <a:br>
              <a:rPr lang="cs-CZ" sz="2400" baseline="0" dirty="0" smtClean="0"/>
            </a:br>
            <a:r>
              <a:rPr lang="cs-CZ" sz="2400" baseline="0" dirty="0" smtClean="0"/>
              <a:t>se </a:t>
            </a:r>
            <a:r>
              <a:rPr lang="cs-CZ" sz="2400" baseline="0" dirty="0" smtClean="0"/>
              <a:t>chodíme do Moskvy učit, víte co? My se od ruských </a:t>
            </a:r>
            <a:r>
              <a:rPr lang="cs-CZ" sz="2400" baseline="0" dirty="0" smtClean="0"/>
              <a:t>bolševiků</a:t>
            </a:r>
            <a:br>
              <a:rPr lang="cs-CZ" sz="2400" baseline="0" dirty="0" smtClean="0"/>
            </a:br>
            <a:r>
              <a:rPr lang="cs-CZ" sz="2400" baseline="0" dirty="0" smtClean="0"/>
              <a:t>do </a:t>
            </a:r>
            <a:r>
              <a:rPr lang="cs-CZ" sz="2400" baseline="0" dirty="0" smtClean="0"/>
              <a:t>Moskvy chodíme učit, jak </a:t>
            </a:r>
            <a:r>
              <a:rPr lang="cs-CZ" sz="2400" baseline="0" dirty="0" smtClean="0"/>
              <a:t>vám </a:t>
            </a:r>
            <a:r>
              <a:rPr lang="cs-CZ" sz="2400" baseline="0" dirty="0" err="1" smtClean="0"/>
              <a:t>zakroutiti</a:t>
            </a:r>
            <a:r>
              <a:rPr lang="cs-CZ" sz="2400" baseline="0" dirty="0" smtClean="0"/>
              <a:t> </a:t>
            </a:r>
            <a:r>
              <a:rPr lang="cs-CZ" sz="2400" baseline="0" dirty="0" smtClean="0"/>
              <a:t>krk. A vy víte, </a:t>
            </a:r>
            <a:r>
              <a:rPr lang="cs-CZ" sz="2400" baseline="0" dirty="0" smtClean="0"/>
              <a:t/>
            </a:r>
            <a:br>
              <a:rPr lang="cs-CZ" sz="2400" baseline="0" dirty="0" smtClean="0"/>
            </a:br>
            <a:r>
              <a:rPr lang="cs-CZ" sz="2400" baseline="0" dirty="0" smtClean="0"/>
              <a:t>že </a:t>
            </a:r>
            <a:r>
              <a:rPr lang="cs-CZ" sz="2400" baseline="0" dirty="0" smtClean="0"/>
              <a:t>ruští bolševici jsou v tom mistry!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přesvědčili </a:t>
            </a:r>
            <a:r>
              <a:rPr lang="cs-CZ" sz="3600" dirty="0"/>
              <a:t>lidi, že se jim bude žít lépe</a:t>
            </a:r>
            <a:r>
              <a:rPr lang="cs-CZ" sz="3600" dirty="0" smtClean="0"/>
              <a:t>, 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když se zbaví továrníků a statkářů</a:t>
            </a:r>
            <a:r>
              <a:rPr lang="cs-CZ" sz="3600" dirty="0" smtClean="0"/>
              <a:t>,  </a:t>
            </a:r>
          </a:p>
          <a:p>
            <a:r>
              <a:rPr lang="cs-CZ" sz="3600" dirty="0" smtClean="0"/>
              <a:t> zabavili </a:t>
            </a:r>
            <a:r>
              <a:rPr lang="cs-CZ" sz="3600" dirty="0"/>
              <a:t>jim </a:t>
            </a:r>
            <a:r>
              <a:rPr lang="cs-CZ" sz="3600" dirty="0" smtClean="0"/>
              <a:t>všechen </a:t>
            </a:r>
            <a:r>
              <a:rPr lang="cs-CZ" sz="3600" dirty="0"/>
              <a:t>majetek a půdu, </a:t>
            </a:r>
            <a:endParaRPr lang="cs-CZ" sz="3600" dirty="0" smtClean="0"/>
          </a:p>
          <a:p>
            <a:r>
              <a:rPr lang="cs-CZ" sz="3600" dirty="0" smtClean="0"/>
              <a:t> obojí  </a:t>
            </a:r>
            <a:r>
              <a:rPr lang="cs-CZ" sz="3600" dirty="0"/>
              <a:t>připadlo státu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3140968"/>
            <a:ext cx="86409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když někdo nesouhlasil s politikou vlády</a:t>
            </a:r>
            <a:r>
              <a:rPr lang="cs-CZ" sz="3600" dirty="0" smtClean="0"/>
              <a:t>, </a:t>
            </a:r>
          </a:p>
          <a:p>
            <a:r>
              <a:rPr lang="cs-CZ" sz="3600" dirty="0" smtClean="0"/>
              <a:t>  zavřeli </a:t>
            </a:r>
            <a:r>
              <a:rPr lang="cs-CZ" sz="3600" dirty="0"/>
              <a:t>ho do vězení,mnoho nevinných lidí </a:t>
            </a:r>
          </a:p>
          <a:p>
            <a:r>
              <a:rPr lang="cs-CZ" sz="3600" dirty="0"/>
              <a:t>  </a:t>
            </a:r>
            <a:r>
              <a:rPr lang="cs-CZ" sz="3600" dirty="0" smtClean="0"/>
              <a:t>popravili </a:t>
            </a:r>
            <a:r>
              <a:rPr lang="cs-CZ" sz="3600" dirty="0"/>
              <a:t>(mezi nimi i </a:t>
            </a:r>
            <a:r>
              <a:rPr lang="cs-CZ" sz="3600" dirty="0" smtClean="0"/>
              <a:t>právničku</a:t>
            </a:r>
            <a:endParaRPr lang="cs-CZ" sz="3600" u="sng" dirty="0"/>
          </a:p>
        </p:txBody>
      </p:sp>
      <p:sp>
        <p:nvSpPr>
          <p:cNvPr id="4" name="Obdélník 3"/>
          <p:cNvSpPr/>
          <p:nvPr/>
        </p:nvSpPr>
        <p:spPr>
          <a:xfrm>
            <a:off x="323528" y="47251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u="sng" dirty="0" smtClean="0"/>
              <a:t>Miladu   Horákovou)</a:t>
            </a:r>
            <a:endParaRPr lang="cs-CZ" sz="3600" u="sng" dirty="0"/>
          </a:p>
        </p:txBody>
      </p:sp>
      <p:sp>
        <p:nvSpPr>
          <p:cNvPr id="5" name="Obdélník 4"/>
          <p:cNvSpPr/>
          <p:nvPr/>
        </p:nvSpPr>
        <p:spPr>
          <a:xfrm>
            <a:off x="0" y="2132856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baseline="0" dirty="0" smtClean="0"/>
              <a:t>- zavedli cenzuru (kontrolu zpráv pro </a:t>
            </a:r>
          </a:p>
          <a:p>
            <a:r>
              <a:rPr lang="cs-CZ" sz="3600" b="1" baseline="0" dirty="0" smtClean="0"/>
              <a:t>  veřejnost)</a:t>
            </a:r>
            <a:endParaRPr lang="cs-CZ" sz="3600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4005064"/>
          <a:ext cx="8208912" cy="2316480"/>
        </p:xfrm>
        <a:graphic>
          <a:graphicData uri="http://schemas.openxmlformats.org/drawingml/2006/table">
            <a:tbl>
              <a:tblPr/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cs-CZ" i="1" dirty="0"/>
                        <a:t/>
                      </a:r>
                      <a:br>
                        <a:rPr lang="cs-CZ" i="1" dirty="0"/>
                      </a:br>
                      <a:r>
                        <a:rPr lang="cs-CZ" sz="3200" i="1" dirty="0"/>
                        <a:t>Padám, padám, tento boj jsem prohrála, odcházím čestně. Miluji tuto zem, miluji tento lid, budujte mu blahobyt. Odcházím bez nenávisti k vám. Přeji vám to, přeji vám </a:t>
                      </a:r>
                      <a:r>
                        <a:rPr lang="cs-CZ" sz="3200" i="1" dirty="0" smtClean="0"/>
                        <a:t>to…</a:t>
                      </a:r>
                      <a:endParaRPr lang="cs-CZ" sz="3200" i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3068960"/>
            <a:ext cx="63658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Poslední slova Milady Horákové 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řed popravou</a:t>
            </a:r>
            <a:endParaRPr lang="cs-CZ" sz="3600" dirty="0"/>
          </a:p>
        </p:txBody>
      </p:sp>
      <p:pic>
        <p:nvPicPr>
          <p:cNvPr id="20482" name="Picture 2" descr="Soubor:Vyšehradský hřbitov - Milada Horáková (politička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9634" y="0"/>
            <a:ext cx="3165816" cy="4221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0" y="548680"/>
            <a:ext cx="611257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Milada Horáková nikomu nic</a:t>
            </a:r>
          </a:p>
          <a:p>
            <a:r>
              <a:rPr lang="cs-CZ" sz="3200" b="1" i="1" dirty="0"/>
              <a:t>n</a:t>
            </a:r>
            <a:r>
              <a:rPr lang="cs-CZ" sz="3200" b="1" i="1" dirty="0" smtClean="0"/>
              <a:t>eudělala, přesto byla oběšena na</a:t>
            </a:r>
          </a:p>
          <a:p>
            <a:r>
              <a:rPr lang="cs-CZ" sz="3200" b="1" i="1" dirty="0"/>
              <a:t>š</a:t>
            </a:r>
            <a:r>
              <a:rPr lang="cs-CZ" sz="3200" b="1" i="1" dirty="0" smtClean="0"/>
              <a:t>ibenici ve 49 letech. Měla 14letou</a:t>
            </a:r>
          </a:p>
          <a:p>
            <a:r>
              <a:rPr lang="cs-CZ" sz="3200" b="1" i="1" dirty="0"/>
              <a:t>d</a:t>
            </a:r>
            <a:r>
              <a:rPr lang="cs-CZ" sz="3200" b="1" i="1" dirty="0" smtClean="0"/>
              <a:t>ceru! </a:t>
            </a:r>
          </a:p>
          <a:p>
            <a:endParaRPr lang="cs-CZ" sz="3200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2 March 2013 [cit. 2013-08-23].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http://commons.wikimedia.org/wiki/File:Bundesarchiv_Bild_183-R90009,_Budapest,_II._Weltfestspiele,_Festumzug,_tschechische_Delegation_(cropped_KG).</a:t>
            </a:r>
            <a:r>
              <a:rPr lang="en-US" dirty="0" smtClean="0">
                <a:hlinkClick r:id="rId2"/>
              </a:rPr>
              <a:t>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2276872"/>
            <a:ext cx="82444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27. 5. 2009 [cit. 2013-08-23].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http://cs.wikipedia.org/wiki/Soubor:Vy%C5%A1ehradsk%C3%BD_h%C5%99bitov_-_Milada_Hor%C3%A1kov%C3%A1_(politi%C4%8Dka).</a:t>
            </a:r>
            <a:r>
              <a:rPr lang="en-US" dirty="0" smtClean="0">
                <a:hlinkClick r:id="rId3"/>
              </a:rPr>
              <a:t>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400506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212</TotalTime>
  <Words>385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26</cp:revision>
  <dcterms:created xsi:type="dcterms:W3CDTF">2013-08-23T11:06:46Z</dcterms:created>
  <dcterms:modified xsi:type="dcterms:W3CDTF">2013-11-02T18:30:16Z</dcterms:modified>
</cp:coreProperties>
</file>