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2"/>
  </p:notesMasterIdLst>
  <p:sldIdLst>
    <p:sldId id="256" r:id="rId3"/>
    <p:sldId id="284" r:id="rId4"/>
    <p:sldId id="283" r:id="rId5"/>
    <p:sldId id="282" r:id="rId6"/>
    <p:sldId id="272" r:id="rId7"/>
    <p:sldId id="287" r:id="rId8"/>
    <p:sldId id="288" r:id="rId9"/>
    <p:sldId id="271" r:id="rId10"/>
    <p:sldId id="270" r:id="rId11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-1782" y="-21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07149255-7CF3-4A08-B38F-8D0BB288AE22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710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710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C19B6548-2E8E-4396-A643-2AA1E59DB6C8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813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813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5C499C2-C4B2-43E0-828E-E49AD3F7D1DC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915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915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01DE22D8-AB86-4012-9933-CD7D6CC85D2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017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018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8A389890-A602-4CE4-9CB3-4276A5EDC207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120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120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8A389890-A602-4CE4-9CB3-4276A5EDC207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120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120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sedmachines.org/produkty/frezky/fs-130-gke.html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cee-machines.com/stroj/3796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strojimport.cz/frezky/nastrojarske" TargetMode="External"/><Relationship Id="rId5" Type="http://schemas.openxmlformats.org/officeDocument/2006/relationships/hyperlink" Target="http://www.cnc-inaxes.cz/DATA/download/cz/CNC%20vertikalni%20centra_rada%20FB.pdf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2152570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Druhy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frézek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Frézka, vřeteno, konzola, portál, CNC řízení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Strojírenská 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 ročník, žáci 16 – 17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VY_32_INOVACE_22_429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Frézování 3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48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485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Druhy frézek podle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osy vřetene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- horizontální (vodorovné)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- vertikální (svislé)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- univerzální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48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58EB80D-CE09-4788-996D-4A0BD4EE5BB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048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48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48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049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419475"/>
            <a:ext cx="1927225" cy="26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9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2997200"/>
            <a:ext cx="3995738" cy="287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9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238" y="1079500"/>
            <a:ext cx="3152775" cy="233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44624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0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09" name="Text Box 4"/>
          <p:cNvSpPr txBox="1">
            <a:spLocks noChangeArrowheads="1"/>
          </p:cNvSpPr>
          <p:nvPr/>
        </p:nvSpPr>
        <p:spPr bwMode="auto">
          <a:xfrm>
            <a:off x="457200" y="981075"/>
            <a:ext cx="8229600" cy="511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konstrukce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                                                                                       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konzolová                                                                    nástrojářská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                      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                                                          </a:t>
            </a:r>
          </a:p>
        </p:txBody>
      </p:sp>
      <p:sp>
        <p:nvSpPr>
          <p:cNvPr id="2151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293616FD-26C3-451E-90AD-0D3CDD62D43F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151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1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1513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151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400" y="1196975"/>
            <a:ext cx="2387600" cy="306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925" y="2909888"/>
            <a:ext cx="3816350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3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33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portálová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                                     odvalovací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2534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29603C99-91C2-40BA-B796-8975A5DDA6D5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253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53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37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253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915988"/>
            <a:ext cx="3475038" cy="259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3284538"/>
            <a:ext cx="2060575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4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350" y="3527425"/>
            <a:ext cx="3816350" cy="252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5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57" name="Text Box 4"/>
          <p:cNvSpPr txBox="1">
            <a:spLocks noChangeArrowheads="1"/>
          </p:cNvSpPr>
          <p:nvPr/>
        </p:nvSpPr>
        <p:spPr bwMode="auto">
          <a:xfrm>
            <a:off x="420688" y="901700"/>
            <a:ext cx="8229600" cy="532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stolová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                                     ložová</a:t>
            </a:r>
          </a:p>
        </p:txBody>
      </p:sp>
      <p:sp>
        <p:nvSpPr>
          <p:cNvPr id="23558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2E505A1A-C1EB-4B00-B357-37B9CE5DC6A1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355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6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3561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3562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338" y="1628775"/>
            <a:ext cx="3816350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6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993900"/>
            <a:ext cx="3078162" cy="405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7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8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druhu řízení</a:t>
            </a: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ruční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- ruční s číslicovým odměřováním (NC numeric control)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- počítačem řízené (CNC computer numeric control),tento druh frézek se také nazývá </a:t>
            </a: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obráběcí centra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, jelikož počítačová podpora umožňuje na těchto strojích provádět i jiné operace, nejen frézování)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458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2F237087-ECB1-4D4F-9A59-ADD10317DA9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458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8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458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513138"/>
            <a:ext cx="192722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213100"/>
            <a:ext cx="4787900" cy="2586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7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58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pl-PL" altLang="cs-CZ" sz="2000" dirty="0" smtClean="0">
                <a:solidFill>
                  <a:srgbClr val="000000"/>
                </a:solidFill>
                <a:latin typeface="Calibri" pitchFamily="34" charset="0"/>
              </a:rPr>
              <a:t>PRACOVNÍ </a:t>
            </a:r>
            <a:r>
              <a:rPr lang="pl-PL" altLang="cs-CZ" sz="2000" dirty="0">
                <a:solidFill>
                  <a:srgbClr val="000000"/>
                </a:solidFill>
                <a:latin typeface="Calibri" pitchFamily="34" charset="0"/>
              </a:rPr>
              <a:t>PLOCHA: X900mm × Y600mm × Z &gt;</a:t>
            </a:r>
            <a:r>
              <a:rPr lang="pl-PL" altLang="cs-CZ" sz="2000" dirty="0" smtClean="0">
                <a:solidFill>
                  <a:srgbClr val="000000"/>
                </a:solidFill>
                <a:latin typeface="Calibri" pitchFamily="34" charset="0"/>
              </a:rPr>
              <a:t>80mm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pl-PL" altLang="cs-CZ" sz="2000" dirty="0">
                <a:solidFill>
                  <a:srgbClr val="000000"/>
                </a:solidFill>
                <a:latin typeface="Calibri" pitchFamily="34" charset="0"/>
              </a:rPr>
              <a:t>Pracovní rychlost 0 - 3m/min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pl-PL" altLang="cs-CZ" sz="2000" dirty="0" smtClean="0">
                <a:solidFill>
                  <a:srgbClr val="000000"/>
                </a:solidFill>
                <a:latin typeface="Calibri" pitchFamily="34" charset="0"/>
              </a:rPr>
              <a:t>PRACOVNÍ </a:t>
            </a:r>
            <a:r>
              <a:rPr lang="pl-PL" altLang="cs-CZ" sz="2000" dirty="0">
                <a:solidFill>
                  <a:srgbClr val="000000"/>
                </a:solidFill>
                <a:latin typeface="Calibri" pitchFamily="34" charset="0"/>
              </a:rPr>
              <a:t>PLOCHA: X1200mm × Y1200mm × Z &gt;100mm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pl-PL" altLang="cs-CZ" sz="2000" dirty="0" smtClean="0">
                <a:solidFill>
                  <a:srgbClr val="000000"/>
                </a:solidFill>
                <a:latin typeface="Calibri" pitchFamily="34" charset="0"/>
              </a:rPr>
              <a:t>Pracovní </a:t>
            </a:r>
            <a:r>
              <a:rPr lang="pl-PL" altLang="cs-CZ" sz="2000" dirty="0">
                <a:solidFill>
                  <a:srgbClr val="000000"/>
                </a:solidFill>
                <a:latin typeface="Calibri" pitchFamily="34" charset="0"/>
              </a:rPr>
              <a:t>rychlost 0 – 3.5m/min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pl-PL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458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2F237087-ECB1-4D4F-9A59-ADD10317DA9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458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8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NC frezka InTeO 609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038" y="2060848"/>
            <a:ext cx="2747938" cy="215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7"/>
            <a:ext cx="2789684" cy="2119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2888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znáte druhy frézek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podle polohy vřetena.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znáte druhy frézek podle konstrukce.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jsou základní části konzolové frézky.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jsou základní části portálové frézky.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29.11.2013]. Dostupný na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http://www.cnc-inaxes.cz/DATA/download/cz/CNC%20vertikalni%20centra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_rada%20FB.pdf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 </a:t>
            </a: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http://www.strojimport.cz/frezky/nastrojarske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 </a:t>
            </a: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http://www.cee-machines.com/stroj/3796/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AUTOR NEUVEDEN. seznam [online]. [cit. 29.11.2013]. Dostupný na </a:t>
            </a: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http://www.cee-machines.com/stroj/3796/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AUTOR NEUVEDEN. seznam [online]. [cit. 29.11.2013]. Dostupný na </a:t>
            </a: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8"/>
              </a:rPr>
              <a:t>http://www.usedmachines.org/produkty/frezky/fs-130-gke.html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lvl="0" eaLnBrk="1" hangingPunct="1">
              <a:lnSpc>
                <a:spcPct val="100000"/>
              </a:lnSpc>
              <a:buClrTx/>
              <a:tabLst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34835</TotalTime>
  <Words>412</Words>
  <Application>Microsoft Office PowerPoint</Application>
  <PresentationFormat>Předvádění na obrazovce (4:3)</PresentationFormat>
  <Paragraphs>132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31</cp:revision>
  <cp:lastPrinted>1601-01-01T00:00:00Z</cp:lastPrinted>
  <dcterms:created xsi:type="dcterms:W3CDTF">1601-01-01T00:00:00Z</dcterms:created>
  <dcterms:modified xsi:type="dcterms:W3CDTF">2013-12-07T21:32:49Z</dcterms:modified>
</cp:coreProperties>
</file>