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75" r:id="rId3"/>
    <p:sldId id="269" r:id="rId4"/>
    <p:sldId id="456" r:id="rId5"/>
    <p:sldId id="457" r:id="rId6"/>
    <p:sldId id="461" r:id="rId7"/>
    <p:sldId id="462" r:id="rId8"/>
    <p:sldId id="460" r:id="rId9"/>
    <p:sldId id="459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8BBA84B7-E3CC-46EA-B96C-F2E9867EF1E5}">
          <p14:sldIdLst>
            <p14:sldId id="258"/>
            <p14:sldId id="275"/>
            <p14:sldId id="269"/>
            <p14:sldId id="374"/>
            <p14:sldId id="372"/>
            <p14:sldId id="375"/>
            <p14:sldId id="377"/>
            <p14:sldId id="378"/>
            <p14:sldId id="379"/>
            <p14:sldId id="382"/>
            <p14:sldId id="381"/>
            <p14:sldId id="383"/>
            <p14:sldId id="384"/>
            <p14:sldId id="385"/>
          </p14:sldIdLst>
        </p14:section>
        <p14:section name="Oddíl bez názvu" id="{3FFA400A-B681-47F4-8C81-DA65089FB352}">
          <p14:sldIdLst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00FFFF"/>
    <a:srgbClr val="FFFF00"/>
    <a:srgbClr val="CC66FF"/>
    <a:srgbClr val="FF0066"/>
    <a:srgbClr val="FF6600"/>
    <a:srgbClr val="CC9900"/>
    <a:srgbClr val="777777"/>
    <a:srgbClr val="333333"/>
    <a:srgbClr val="CC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94" autoAdjust="0"/>
    <p:restoredTop sz="94660"/>
  </p:normalViewPr>
  <p:slideViewPr>
    <p:cSldViewPr>
      <p:cViewPr varScale="1">
        <p:scale>
          <a:sx n="63" d="100"/>
          <a:sy n="63" d="100"/>
        </p:scale>
        <p:origin x="-135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6_5" csCatId="accent6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32_ ANGLICKÝ JAZYK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VEGETABLES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 custLinFactNeighborX="-710" custLinFactNeighborY="-98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9496" custScaleY="50155" custLinFactY="26816" custLinFactNeighborX="1762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VY_22_ INOVACE_ 32_ ANGLICKÝ JAZYK 3</a:t>
          </a:r>
          <a:endParaRPr lang="cs-CZ" sz="2500" kern="1200" dirty="0"/>
        </a:p>
      </dsp:txBody>
      <dsp:txXfrm flipH="1">
        <a:off x="1357356" y="474044"/>
        <a:ext cx="6498430" cy="1309492"/>
      </dsp:txXfrm>
    </dsp:sp>
    <dsp:sp modelId="{ED2230FF-1096-48BA-B691-CB70E3195D4E}">
      <dsp:nvSpPr>
        <dsp:cNvPr id="0" name=""/>
        <dsp:cNvSpPr/>
      </dsp:nvSpPr>
      <dsp:spPr>
        <a:xfrm>
          <a:off x="1621410" y="1931106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621410" y="1931106"/>
        <a:ext cx="5926804" cy="1309492"/>
      </dsp:txXfrm>
    </dsp:sp>
    <dsp:sp modelId="{6E27EA9C-C67C-450A-8A3C-DF1F4862AEAB}">
      <dsp:nvSpPr>
        <dsp:cNvPr id="0" name=""/>
        <dsp:cNvSpPr/>
      </dsp:nvSpPr>
      <dsp:spPr>
        <a:xfrm>
          <a:off x="3775182" y="3935241"/>
          <a:ext cx="2742775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VEGETABLES</a:t>
          </a:r>
          <a:endParaRPr lang="cs-CZ" sz="2400" b="1" kern="1200" dirty="0"/>
        </a:p>
      </dsp:txBody>
      <dsp:txXfrm>
        <a:off x="3775182" y="3935241"/>
        <a:ext cx="2742775" cy="6567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2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2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2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2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44777741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797152"/>
            <a:ext cx="388843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7101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124744"/>
            <a:ext cx="8363272" cy="54452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24.4.2013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cabbage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carrot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lettuce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peas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beans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onion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cucumber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tomato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pepper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potato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cauliflower</a:t>
            </a:r>
            <a:endParaRPr lang="cs-CZ" sz="2800" b="1" i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Žáci si procvičují slovní zásobu na dané téma. Vyjadřují svou oblibu vazbou – „I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“, „I don´t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.“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0365" y="332655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VEGETABLES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50314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692696"/>
            <a:ext cx="3536696" cy="4070416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>
            <a:off x="3635896" y="4149080"/>
            <a:ext cx="4680520" cy="1800200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VEGETABLES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644008" y="1556792"/>
            <a:ext cx="3917903" cy="1584176"/>
          </a:xfrm>
          <a:prstGeom prst="cloudCallout">
            <a:avLst>
              <a:gd name="adj1" fmla="val -69616"/>
              <a:gd name="adj2" fmla="val -17809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436907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9792" y="2924944"/>
            <a:ext cx="1001266" cy="1001266"/>
          </a:xfrm>
          <a:prstGeom prst="rect">
            <a:avLst/>
          </a:prstGeom>
        </p:spPr>
      </p:pic>
      <p:pic>
        <p:nvPicPr>
          <p:cNvPr id="4" name="Obrázek 3" descr="MC900430129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236296" y="1196752"/>
            <a:ext cx="1369099" cy="1080120"/>
          </a:xfrm>
          <a:prstGeom prst="rect">
            <a:avLst/>
          </a:prstGeom>
        </p:spPr>
      </p:pic>
      <p:pic>
        <p:nvPicPr>
          <p:cNvPr id="8" name="Obrázek 7" descr="MC900331270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043608" y="2132856"/>
            <a:ext cx="1224136" cy="1097852"/>
          </a:xfrm>
          <a:prstGeom prst="rect">
            <a:avLst/>
          </a:prstGeom>
        </p:spPr>
      </p:pic>
      <p:pic>
        <p:nvPicPr>
          <p:cNvPr id="10" name="Obrázek 9" descr="MC900246155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308304" y="3356992"/>
            <a:ext cx="1117478" cy="720080"/>
          </a:xfrm>
          <a:prstGeom prst="rect">
            <a:avLst/>
          </a:prstGeom>
        </p:spPr>
      </p:pic>
      <p:pic>
        <p:nvPicPr>
          <p:cNvPr id="11" name="Obrázek 10" descr="MC900215377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27584" y="4077072"/>
            <a:ext cx="720079" cy="508494"/>
          </a:xfrm>
          <a:prstGeom prst="rect">
            <a:avLst/>
          </a:prstGeom>
        </p:spPr>
      </p:pic>
      <p:pic>
        <p:nvPicPr>
          <p:cNvPr id="12" name="Obrázek 11" descr="MC900215367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419872" y="4581128"/>
            <a:ext cx="1656184" cy="1358551"/>
          </a:xfrm>
          <a:prstGeom prst="rect">
            <a:avLst/>
          </a:prstGeom>
        </p:spPr>
      </p:pic>
      <p:pic>
        <p:nvPicPr>
          <p:cNvPr id="13" name="Obrázek 12" descr="MC900193522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 rot="3704237">
            <a:off x="5061840" y="3819364"/>
            <a:ext cx="992410" cy="724434"/>
          </a:xfrm>
          <a:prstGeom prst="rect">
            <a:avLst/>
          </a:prstGeom>
        </p:spPr>
      </p:pic>
      <p:pic>
        <p:nvPicPr>
          <p:cNvPr id="14" name="Obrázek 13" descr="MC900193430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 rot="12301314" flipV="1">
            <a:off x="3072636" y="1430177"/>
            <a:ext cx="1970764" cy="838339"/>
          </a:xfrm>
          <a:prstGeom prst="rect">
            <a:avLst/>
          </a:prstGeom>
        </p:spPr>
      </p:pic>
      <p:pic>
        <p:nvPicPr>
          <p:cNvPr id="15" name="Obrázek 14" descr="MC900088390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5148064" y="2348880"/>
            <a:ext cx="1623474" cy="653375"/>
          </a:xfrm>
          <a:prstGeom prst="rect">
            <a:avLst/>
          </a:prstGeom>
        </p:spPr>
      </p:pic>
      <p:pic>
        <p:nvPicPr>
          <p:cNvPr id="16" name="Obrázek 15" descr="MC900088308.WM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683568" y="5229200"/>
            <a:ext cx="2448272" cy="1071514"/>
          </a:xfrm>
          <a:prstGeom prst="rect">
            <a:avLst/>
          </a:prstGeom>
        </p:spPr>
      </p:pic>
      <p:pic>
        <p:nvPicPr>
          <p:cNvPr id="17" name="Obrázek 16" descr="MC900112420.WMF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6660232" y="5085184"/>
            <a:ext cx="1573643" cy="850058"/>
          </a:xfrm>
          <a:prstGeom prst="rect">
            <a:avLst/>
          </a:prstGeom>
        </p:spPr>
      </p:pic>
      <p:sp>
        <p:nvSpPr>
          <p:cNvPr id="18" name="Obláček 17"/>
          <p:cNvSpPr/>
          <p:nvPr/>
        </p:nvSpPr>
        <p:spPr>
          <a:xfrm>
            <a:off x="2555776" y="188640"/>
            <a:ext cx="2736304" cy="864096"/>
          </a:xfrm>
          <a:prstGeom prst="cloudCallout">
            <a:avLst>
              <a:gd name="adj1" fmla="val -77009"/>
              <a:gd name="adj2" fmla="val 5285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STUDY.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188640"/>
            <a:ext cx="1188757" cy="1368151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4283968" y="1196752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 CARROT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940152" y="2708921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PEAS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732240" y="54868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 LETTUCE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804248" y="4077072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AN ONION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588224" y="602128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POTATOES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347864" y="5949280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 CAULIFLOWER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44008" y="3284984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 PEPPER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555776" y="386104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 TOMATO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55576" y="162880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 CABBAGE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67544" y="458112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BEANS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39552" y="6165304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 CUCUMBER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436907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2924944"/>
            <a:ext cx="576064" cy="576064"/>
          </a:xfrm>
          <a:prstGeom prst="rect">
            <a:avLst/>
          </a:prstGeom>
        </p:spPr>
      </p:pic>
      <p:pic>
        <p:nvPicPr>
          <p:cNvPr id="4" name="Obrázek 3" descr="MC900430129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812360" y="3861048"/>
            <a:ext cx="1008112" cy="795327"/>
          </a:xfrm>
          <a:prstGeom prst="rect">
            <a:avLst/>
          </a:prstGeom>
        </p:spPr>
      </p:pic>
      <p:pic>
        <p:nvPicPr>
          <p:cNvPr id="8" name="Obrázek 7" descr="MC900331270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560" y="1916832"/>
            <a:ext cx="936104" cy="839534"/>
          </a:xfrm>
          <a:prstGeom prst="rect">
            <a:avLst/>
          </a:prstGeom>
        </p:spPr>
      </p:pic>
      <p:pic>
        <p:nvPicPr>
          <p:cNvPr id="10" name="Obrázek 9" descr="MC900246155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3568" y="6021288"/>
            <a:ext cx="720080" cy="464005"/>
          </a:xfrm>
          <a:prstGeom prst="rect">
            <a:avLst/>
          </a:prstGeom>
        </p:spPr>
      </p:pic>
      <p:pic>
        <p:nvPicPr>
          <p:cNvPr id="11" name="Obrázek 10" descr="MC900215377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55577" y="3717032"/>
            <a:ext cx="504056" cy="355946"/>
          </a:xfrm>
          <a:prstGeom prst="rect">
            <a:avLst/>
          </a:prstGeom>
        </p:spPr>
      </p:pic>
      <p:pic>
        <p:nvPicPr>
          <p:cNvPr id="12" name="Obrázek 11" descr="MC900215367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7544" y="4797152"/>
            <a:ext cx="1260648" cy="1034097"/>
          </a:xfrm>
          <a:prstGeom prst="rect">
            <a:avLst/>
          </a:prstGeom>
        </p:spPr>
      </p:pic>
      <p:pic>
        <p:nvPicPr>
          <p:cNvPr id="13" name="Obrázek 12" descr="MC900193522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 rot="3704237">
            <a:off x="7928499" y="5057285"/>
            <a:ext cx="757858" cy="553217"/>
          </a:xfrm>
          <a:prstGeom prst="rect">
            <a:avLst/>
          </a:prstGeom>
        </p:spPr>
      </p:pic>
      <p:pic>
        <p:nvPicPr>
          <p:cNvPr id="14" name="Obrázek 13" descr="MC900193430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 rot="12301314" flipV="1">
            <a:off x="7693780" y="3047214"/>
            <a:ext cx="1390385" cy="591453"/>
          </a:xfrm>
          <a:prstGeom prst="rect">
            <a:avLst/>
          </a:prstGeom>
        </p:spPr>
      </p:pic>
      <p:pic>
        <p:nvPicPr>
          <p:cNvPr id="15" name="Obrázek 14" descr="MC900088390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7524328" y="2132856"/>
            <a:ext cx="1296144" cy="521639"/>
          </a:xfrm>
          <a:prstGeom prst="rect">
            <a:avLst/>
          </a:prstGeom>
        </p:spPr>
      </p:pic>
      <p:pic>
        <p:nvPicPr>
          <p:cNvPr id="16" name="Obrázek 15" descr="MC900088308.WM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395536" y="4149080"/>
            <a:ext cx="1440160" cy="630303"/>
          </a:xfrm>
          <a:prstGeom prst="rect">
            <a:avLst/>
          </a:prstGeom>
        </p:spPr>
      </p:pic>
      <p:pic>
        <p:nvPicPr>
          <p:cNvPr id="17" name="Obrázek 16" descr="MC900112420.WMF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7596336" y="5877272"/>
            <a:ext cx="1224136" cy="661260"/>
          </a:xfrm>
          <a:prstGeom prst="rect">
            <a:avLst/>
          </a:prstGeom>
        </p:spPr>
      </p:pic>
      <p:sp>
        <p:nvSpPr>
          <p:cNvPr id="18" name="Obláček 17"/>
          <p:cNvSpPr/>
          <p:nvPr/>
        </p:nvSpPr>
        <p:spPr>
          <a:xfrm>
            <a:off x="2555776" y="188640"/>
            <a:ext cx="2736304" cy="864096"/>
          </a:xfrm>
          <a:prstGeom prst="cloudCallout">
            <a:avLst>
              <a:gd name="adj1" fmla="val -77009"/>
              <a:gd name="adj2" fmla="val 5285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188640"/>
            <a:ext cx="1188757" cy="1368151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6732240" y="260648"/>
            <a:ext cx="2016224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CARROT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164288" y="260648"/>
            <a:ext cx="1296144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PEAS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660232" y="260648"/>
            <a:ext cx="2016224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LETTUCE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804248" y="620688"/>
            <a:ext cx="2016224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AN ONION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732240" y="260648"/>
            <a:ext cx="2016224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POTATOES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660232" y="332656"/>
            <a:ext cx="2016224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PEPPER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732240" y="332656"/>
            <a:ext cx="2016224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TOMATO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732240" y="476672"/>
            <a:ext cx="2016224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CABBAGE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308304" y="404664"/>
            <a:ext cx="1368152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BEANS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44208" y="404664"/>
            <a:ext cx="2304256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CUCUMBER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012160" y="476672"/>
            <a:ext cx="2952328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CAULIFLOWER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436907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79912" y="5949280"/>
            <a:ext cx="576064" cy="576064"/>
          </a:xfrm>
          <a:prstGeom prst="rect">
            <a:avLst/>
          </a:prstGeom>
        </p:spPr>
      </p:pic>
      <p:pic>
        <p:nvPicPr>
          <p:cNvPr id="4" name="Obrázek 3" descr="MC900430129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11960" y="5517232"/>
            <a:ext cx="1008112" cy="795327"/>
          </a:xfrm>
          <a:prstGeom prst="rect">
            <a:avLst/>
          </a:prstGeom>
        </p:spPr>
      </p:pic>
      <p:pic>
        <p:nvPicPr>
          <p:cNvPr id="8" name="Obrázek 7" descr="MC900331270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88024" y="5733256"/>
            <a:ext cx="936104" cy="839534"/>
          </a:xfrm>
          <a:prstGeom prst="rect">
            <a:avLst/>
          </a:prstGeom>
        </p:spPr>
      </p:pic>
      <p:pic>
        <p:nvPicPr>
          <p:cNvPr id="10" name="Obrázek 9" descr="MC900246155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427984" y="5733256"/>
            <a:ext cx="720080" cy="464005"/>
          </a:xfrm>
          <a:prstGeom prst="rect">
            <a:avLst/>
          </a:prstGeom>
        </p:spPr>
      </p:pic>
      <p:pic>
        <p:nvPicPr>
          <p:cNvPr id="11" name="Obrázek 10" descr="MC900215377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860032" y="6021288"/>
            <a:ext cx="504056" cy="355946"/>
          </a:xfrm>
          <a:prstGeom prst="rect">
            <a:avLst/>
          </a:prstGeom>
        </p:spPr>
      </p:pic>
      <p:pic>
        <p:nvPicPr>
          <p:cNvPr id="12" name="Obrázek 11" descr="MC900215367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851920" y="5517232"/>
            <a:ext cx="1260648" cy="1034097"/>
          </a:xfrm>
          <a:prstGeom prst="rect">
            <a:avLst/>
          </a:prstGeom>
        </p:spPr>
      </p:pic>
      <p:pic>
        <p:nvPicPr>
          <p:cNvPr id="13" name="Obrázek 12" descr="MC900193522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 rot="3704237">
            <a:off x="4688140" y="5849374"/>
            <a:ext cx="757858" cy="553217"/>
          </a:xfrm>
          <a:prstGeom prst="rect">
            <a:avLst/>
          </a:prstGeom>
        </p:spPr>
      </p:pic>
      <p:pic>
        <p:nvPicPr>
          <p:cNvPr id="14" name="Obrázek 13" descr="MC900193430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 rot="12301314" flipV="1">
            <a:off x="4127780" y="5711511"/>
            <a:ext cx="1390385" cy="591453"/>
          </a:xfrm>
          <a:prstGeom prst="rect">
            <a:avLst/>
          </a:prstGeom>
        </p:spPr>
      </p:pic>
      <p:pic>
        <p:nvPicPr>
          <p:cNvPr id="15" name="Obrázek 14" descr="MC900088390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4067944" y="5661248"/>
            <a:ext cx="1296144" cy="521639"/>
          </a:xfrm>
          <a:prstGeom prst="rect">
            <a:avLst/>
          </a:prstGeom>
        </p:spPr>
      </p:pic>
      <p:pic>
        <p:nvPicPr>
          <p:cNvPr id="16" name="Obrázek 15" descr="MC900088308.WM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3995936" y="5661248"/>
            <a:ext cx="1440160" cy="630303"/>
          </a:xfrm>
          <a:prstGeom prst="rect">
            <a:avLst/>
          </a:prstGeom>
        </p:spPr>
      </p:pic>
      <p:pic>
        <p:nvPicPr>
          <p:cNvPr id="17" name="Obrázek 16" descr="MC900112420.WMF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4067944" y="5877272"/>
            <a:ext cx="1224136" cy="661260"/>
          </a:xfrm>
          <a:prstGeom prst="rect">
            <a:avLst/>
          </a:prstGeom>
        </p:spPr>
      </p:pic>
      <p:sp>
        <p:nvSpPr>
          <p:cNvPr id="18" name="Mrak 17"/>
          <p:cNvSpPr/>
          <p:nvPr/>
        </p:nvSpPr>
        <p:spPr>
          <a:xfrm>
            <a:off x="1043608" y="548680"/>
            <a:ext cx="2736304" cy="864096"/>
          </a:xfrm>
          <a:prstGeom prst="cloud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 LIKE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79912" y="188640"/>
            <a:ext cx="1188757" cy="1368151"/>
          </a:xfrm>
          <a:prstGeom prst="rect">
            <a:avLst/>
          </a:prstGeom>
        </p:spPr>
      </p:pic>
      <p:sp>
        <p:nvSpPr>
          <p:cNvPr id="31" name="Mrak 30"/>
          <p:cNvSpPr/>
          <p:nvPr/>
        </p:nvSpPr>
        <p:spPr>
          <a:xfrm>
            <a:off x="4788024" y="476672"/>
            <a:ext cx="3960440" cy="936104"/>
          </a:xfrm>
          <a:prstGeom prst="cloud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 DON´T LIKE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Slunce 31"/>
          <p:cNvSpPr/>
          <p:nvPr/>
        </p:nvSpPr>
        <p:spPr>
          <a:xfrm>
            <a:off x="3491880" y="1268760"/>
            <a:ext cx="1800200" cy="936104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OR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79512" y="3789040"/>
          <a:ext cx="2880318" cy="2664297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60106"/>
                <a:gridCol w="960106"/>
                <a:gridCol w="960106"/>
              </a:tblGrid>
              <a:tr h="8880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131840" y="3789040"/>
          <a:ext cx="2880318" cy="2664297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960106"/>
                <a:gridCol w="960106"/>
                <a:gridCol w="960106"/>
              </a:tblGrid>
              <a:tr h="8880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084168" y="3789040"/>
          <a:ext cx="2880318" cy="2664297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960106"/>
                <a:gridCol w="960106"/>
                <a:gridCol w="960106"/>
              </a:tblGrid>
              <a:tr h="8880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 descr="MC900436907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3968" y="4005064"/>
            <a:ext cx="576064" cy="576064"/>
          </a:xfrm>
          <a:prstGeom prst="rect">
            <a:avLst/>
          </a:prstGeom>
        </p:spPr>
      </p:pic>
      <p:pic>
        <p:nvPicPr>
          <p:cNvPr id="6" name="Obrázek 5" descr="MC900430129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56176" y="3933056"/>
            <a:ext cx="821459" cy="648072"/>
          </a:xfrm>
          <a:prstGeom prst="rect">
            <a:avLst/>
          </a:prstGeom>
        </p:spPr>
      </p:pic>
      <p:pic>
        <p:nvPicPr>
          <p:cNvPr id="7" name="Obrázek 6" descr="MC900331270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195736" y="4797152"/>
            <a:ext cx="722618" cy="648072"/>
          </a:xfrm>
          <a:prstGeom prst="rect">
            <a:avLst/>
          </a:prstGeom>
        </p:spPr>
      </p:pic>
      <p:pic>
        <p:nvPicPr>
          <p:cNvPr id="8" name="Obrázek 7" descr="MC900246155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100392" y="4005064"/>
            <a:ext cx="720080" cy="464005"/>
          </a:xfrm>
          <a:prstGeom prst="rect">
            <a:avLst/>
          </a:prstGeom>
        </p:spPr>
      </p:pic>
      <p:pic>
        <p:nvPicPr>
          <p:cNvPr id="9" name="Obrázek 8" descr="MC900215377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331640" y="4005064"/>
            <a:ext cx="504056" cy="355946"/>
          </a:xfrm>
          <a:prstGeom prst="rect">
            <a:avLst/>
          </a:prstGeom>
        </p:spPr>
      </p:pic>
      <p:pic>
        <p:nvPicPr>
          <p:cNvPr id="10" name="Obrázek 9" descr="MC900215367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123728" y="3861048"/>
            <a:ext cx="936104" cy="767877"/>
          </a:xfrm>
          <a:prstGeom prst="rect">
            <a:avLst/>
          </a:prstGeom>
        </p:spPr>
      </p:pic>
      <p:pic>
        <p:nvPicPr>
          <p:cNvPr id="11" name="Obrázek 10" descr="MC900193522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 rot="3704237">
            <a:off x="1298363" y="4818234"/>
            <a:ext cx="665094" cy="485502"/>
          </a:xfrm>
          <a:prstGeom prst="rect">
            <a:avLst/>
          </a:prstGeom>
        </p:spPr>
      </p:pic>
      <p:pic>
        <p:nvPicPr>
          <p:cNvPr id="12" name="Obrázek 11" descr="MC900193430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 rot="12301314" flipV="1">
            <a:off x="3170385" y="3960579"/>
            <a:ext cx="895673" cy="381008"/>
          </a:xfrm>
          <a:prstGeom prst="rect">
            <a:avLst/>
          </a:prstGeom>
        </p:spPr>
      </p:pic>
      <p:pic>
        <p:nvPicPr>
          <p:cNvPr id="13" name="Obrázek 12" descr="MC900088390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 rot="19904195">
            <a:off x="6986799" y="4018861"/>
            <a:ext cx="1080120" cy="434699"/>
          </a:xfrm>
          <a:prstGeom prst="rect">
            <a:avLst/>
          </a:prstGeom>
        </p:spPr>
      </p:pic>
      <p:pic>
        <p:nvPicPr>
          <p:cNvPr id="14" name="Obrázek 13" descr="MC900088308.WM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 rot="20590828">
            <a:off x="3102103" y="4933567"/>
            <a:ext cx="1008112" cy="441212"/>
          </a:xfrm>
          <a:prstGeom prst="rect">
            <a:avLst/>
          </a:prstGeom>
        </p:spPr>
      </p:pic>
      <p:pic>
        <p:nvPicPr>
          <p:cNvPr id="15" name="Obrázek 14" descr="MC900112420.WMF"/>
          <p:cNvPicPr>
            <a:picLocks noChangeAspect="1"/>
          </p:cNvPicPr>
          <p:nvPr/>
        </p:nvPicPr>
        <p:blipFill>
          <a:blip r:embed="rId12" cstate="print"/>
          <a:srcRect r="43281"/>
          <a:stretch>
            <a:fillRect/>
          </a:stretch>
        </p:blipFill>
        <p:spPr>
          <a:xfrm>
            <a:off x="6228184" y="5661248"/>
            <a:ext cx="680476" cy="648072"/>
          </a:xfrm>
          <a:prstGeom prst="rect">
            <a:avLst/>
          </a:prstGeom>
        </p:spPr>
      </p:pic>
      <p:pic>
        <p:nvPicPr>
          <p:cNvPr id="16" name="Obrázek 15" descr="MC900436907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236296" y="4869160"/>
            <a:ext cx="576064" cy="576064"/>
          </a:xfrm>
          <a:prstGeom prst="rect">
            <a:avLst/>
          </a:prstGeom>
        </p:spPr>
      </p:pic>
      <p:pic>
        <p:nvPicPr>
          <p:cNvPr id="17" name="Obrázek 16" descr="MC900088308.WM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 rot="20398538">
            <a:off x="251520" y="4077072"/>
            <a:ext cx="1008112" cy="441212"/>
          </a:xfrm>
          <a:prstGeom prst="rect">
            <a:avLst/>
          </a:prstGeom>
        </p:spPr>
      </p:pic>
      <p:pic>
        <p:nvPicPr>
          <p:cNvPr id="18" name="Obrázek 17" descr="MC900193522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 rot="3704237">
            <a:off x="5186794" y="5754338"/>
            <a:ext cx="665094" cy="485502"/>
          </a:xfrm>
          <a:prstGeom prst="rect">
            <a:avLst/>
          </a:prstGeom>
        </p:spPr>
      </p:pic>
      <p:pic>
        <p:nvPicPr>
          <p:cNvPr id="19" name="Obrázek 18" descr="MC900430129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59632" y="5661248"/>
            <a:ext cx="821459" cy="648072"/>
          </a:xfrm>
          <a:prstGeom prst="rect">
            <a:avLst/>
          </a:prstGeom>
        </p:spPr>
      </p:pic>
      <p:pic>
        <p:nvPicPr>
          <p:cNvPr id="20" name="Obrázek 19" descr="MC900215367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067944" y="4725144"/>
            <a:ext cx="936104" cy="767877"/>
          </a:xfrm>
          <a:prstGeom prst="rect">
            <a:avLst/>
          </a:prstGeom>
        </p:spPr>
      </p:pic>
      <p:pic>
        <p:nvPicPr>
          <p:cNvPr id="21" name="Obrázek 20" descr="MC900088390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 rot="19904195">
            <a:off x="4034471" y="5819060"/>
            <a:ext cx="1080120" cy="434699"/>
          </a:xfrm>
          <a:prstGeom prst="rect">
            <a:avLst/>
          </a:prstGeom>
        </p:spPr>
      </p:pic>
      <p:pic>
        <p:nvPicPr>
          <p:cNvPr id="22" name="Obrázek 21" descr="MC900193430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 rot="12301314" flipV="1">
            <a:off x="7058818" y="5760780"/>
            <a:ext cx="895673" cy="381008"/>
          </a:xfrm>
          <a:prstGeom prst="rect">
            <a:avLst/>
          </a:prstGeom>
        </p:spPr>
      </p:pic>
      <p:pic>
        <p:nvPicPr>
          <p:cNvPr id="23" name="Obrázek 22" descr="MC900246155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3528" y="4869160"/>
            <a:ext cx="720080" cy="464005"/>
          </a:xfrm>
          <a:prstGeom prst="rect">
            <a:avLst/>
          </a:prstGeom>
        </p:spPr>
      </p:pic>
      <p:pic>
        <p:nvPicPr>
          <p:cNvPr id="24" name="Obrázek 23" descr="MC900331270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48064" y="3933056"/>
            <a:ext cx="722618" cy="648072"/>
          </a:xfrm>
          <a:prstGeom prst="rect">
            <a:avLst/>
          </a:prstGeom>
        </p:spPr>
      </p:pic>
      <p:pic>
        <p:nvPicPr>
          <p:cNvPr id="25" name="Obrázek 24" descr="MC900331270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228184" y="4797152"/>
            <a:ext cx="722618" cy="648072"/>
          </a:xfrm>
          <a:prstGeom prst="rect">
            <a:avLst/>
          </a:prstGeom>
        </p:spPr>
      </p:pic>
      <p:pic>
        <p:nvPicPr>
          <p:cNvPr id="26" name="Obrázek 25" descr="MC900215377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347864" y="5805264"/>
            <a:ext cx="504056" cy="355946"/>
          </a:xfrm>
          <a:prstGeom prst="rect">
            <a:avLst/>
          </a:prstGeom>
        </p:spPr>
      </p:pic>
      <p:pic>
        <p:nvPicPr>
          <p:cNvPr id="27" name="Obrázek 26" descr="MC900112420.WMF"/>
          <p:cNvPicPr>
            <a:picLocks noChangeAspect="1"/>
          </p:cNvPicPr>
          <p:nvPr/>
        </p:nvPicPr>
        <p:blipFill>
          <a:blip r:embed="rId12" cstate="print"/>
          <a:srcRect r="43281"/>
          <a:stretch>
            <a:fillRect/>
          </a:stretch>
        </p:blipFill>
        <p:spPr>
          <a:xfrm>
            <a:off x="5220072" y="4797152"/>
            <a:ext cx="680476" cy="648072"/>
          </a:xfrm>
          <a:prstGeom prst="rect">
            <a:avLst/>
          </a:prstGeom>
        </p:spPr>
      </p:pic>
      <p:pic>
        <p:nvPicPr>
          <p:cNvPr id="28" name="Obrázek 27" descr="MC900436907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5661248"/>
            <a:ext cx="576064" cy="576064"/>
          </a:xfrm>
          <a:prstGeom prst="rect">
            <a:avLst/>
          </a:prstGeom>
        </p:spPr>
      </p:pic>
      <p:pic>
        <p:nvPicPr>
          <p:cNvPr id="29" name="Obrázek 28" descr="MC900193522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 rot="3704237">
            <a:off x="8139122" y="4890242"/>
            <a:ext cx="665094" cy="485502"/>
          </a:xfrm>
          <a:prstGeom prst="rect">
            <a:avLst/>
          </a:prstGeom>
        </p:spPr>
      </p:pic>
      <p:pic>
        <p:nvPicPr>
          <p:cNvPr id="30" name="Obrázek 29" descr="MC900088308.WM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 rot="19584657">
            <a:off x="8098006" y="5831265"/>
            <a:ext cx="1008112" cy="441212"/>
          </a:xfrm>
          <a:prstGeom prst="rect">
            <a:avLst/>
          </a:prstGeom>
        </p:spPr>
      </p:pic>
      <p:pic>
        <p:nvPicPr>
          <p:cNvPr id="31" name="Obrázek 30" descr="MC900193430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 rot="12301314" flipV="1">
            <a:off x="2162273" y="5760780"/>
            <a:ext cx="895673" cy="381008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260649"/>
            <a:ext cx="1296144" cy="1491744"/>
          </a:xfrm>
          <a:prstGeom prst="rect">
            <a:avLst/>
          </a:prstGeom>
        </p:spPr>
      </p:pic>
      <p:sp>
        <p:nvSpPr>
          <p:cNvPr id="33" name="Obláček 32"/>
          <p:cNvSpPr/>
          <p:nvPr/>
        </p:nvSpPr>
        <p:spPr>
          <a:xfrm>
            <a:off x="3347864" y="332656"/>
            <a:ext cx="5112568" cy="1080120"/>
          </a:xfrm>
          <a:prstGeom prst="cloudCallout">
            <a:avLst>
              <a:gd name="adj1" fmla="val -72694"/>
              <a:gd name="adj2" fmla="val -1471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WHO FASTER?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3059832" y="1844824"/>
            <a:ext cx="2016224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CARROT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452320" y="2492896"/>
            <a:ext cx="1296144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PEAS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131840" y="3140968"/>
            <a:ext cx="2016224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LETTUCE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220072" y="1844824"/>
            <a:ext cx="2088232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AN ONION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220072" y="2492896"/>
            <a:ext cx="2016224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POTATOES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364088" y="3140968"/>
            <a:ext cx="2952328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CAULIFLOWER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059832" y="2492896"/>
            <a:ext cx="2016224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PEPPER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83568" y="2492896"/>
            <a:ext cx="2232248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TOMATO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11560" y="1844824"/>
            <a:ext cx="2304256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CABBAGE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452320" y="1844824"/>
            <a:ext cx="1512168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BEANS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39552" y="3140968"/>
            <a:ext cx="2448272" cy="510778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CUCUMBER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build="allAtOnce" animBg="1"/>
      <p:bldP spid="35" grpId="0" build="allAtOnce" animBg="1"/>
      <p:bldP spid="36" grpId="0" build="allAtOnce" animBg="1"/>
      <p:bldP spid="37" grpId="0" build="allAtOnce" animBg="1"/>
      <p:bldP spid="38" grpId="0" build="allAtOnce" animBg="1"/>
      <p:bldP spid="39" grpId="0" build="allAtOnce" animBg="1"/>
      <p:bldP spid="40" grpId="0" build="allAtOnce" animBg="1"/>
      <p:bldP spid="41" grpId="0" build="allAtOnce" animBg="1"/>
      <p:bldP spid="42" grpId="0" build="allAtOnce" animBg="1"/>
      <p:bldP spid="43" grpId="0" build="allAtOnce" animBg="1"/>
      <p:bldP spid="44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1520" y="2420888"/>
          <a:ext cx="4284476" cy="383442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32248"/>
                <a:gridCol w="2052228"/>
              </a:tblGrid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VEGETABLES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A CUCUMBER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baseline="0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A PEPPER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A TOMATO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A CARROT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AN ONION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499992" y="2420888"/>
          <a:ext cx="4392488" cy="383442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36170"/>
                <a:gridCol w="1956318"/>
              </a:tblGrid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A POTATO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A LETTUCE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baseline="0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A CABBAGE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A CAULIFLOWER</a:t>
                      </a:r>
                      <a:endParaRPr lang="cs-CZ" sz="20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BEANS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PEAS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1640" y="476672"/>
            <a:ext cx="1440160" cy="1657493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3419872" y="692696"/>
            <a:ext cx="5112568" cy="1080120"/>
          </a:xfrm>
          <a:prstGeom prst="cloudCallout">
            <a:avLst>
              <a:gd name="adj1" fmla="val -67191"/>
              <a:gd name="adj2" fmla="val -19705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YOU REMEMBER THESE WORDS?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79512" y="2420888"/>
          <a:ext cx="4284476" cy="383442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32248"/>
                <a:gridCol w="2052228"/>
              </a:tblGrid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VEGETABLES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ZELENINA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A CUCUMBER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OKURKA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baseline="0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A PEPPER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PAPRIKA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A TOMATO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RAJČE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A CARROT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MRKEV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AN ONION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CIBULE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499992" y="2420888"/>
          <a:ext cx="4392488" cy="383442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36170"/>
                <a:gridCol w="1956318"/>
              </a:tblGrid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A POTATO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BRAMBORA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A LETTUCE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SALÁT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baseline="0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A CABBAGE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ZELÍ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A CAULIFLOWER</a:t>
                      </a:r>
                      <a:endParaRPr lang="cs-CZ" sz="20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KVĚTÁK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BEANS</a:t>
                      </a:r>
                      <a:endParaRPr lang="cs-CZ" sz="2400" b="1" dirty="0">
                        <a:solidFill>
                          <a:srgbClr val="FF0066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FAZOLE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390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rgbClr val="FF0066"/>
                          </a:solidFill>
                          <a:latin typeface="Comic Sans MS" pitchFamily="66" charset="0"/>
                        </a:rPr>
                        <a:t>PEAS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Comic Sans MS" pitchFamily="66" charset="0"/>
                        </a:rPr>
                        <a:t>HRÁŠKY</a:t>
                      </a:r>
                      <a:endParaRPr lang="cs-CZ" sz="24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7624" y="404664"/>
            <a:ext cx="1296144" cy="1491744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3131840" y="548680"/>
            <a:ext cx="4032448" cy="720079"/>
          </a:xfrm>
          <a:prstGeom prst="cloudCallout">
            <a:avLst>
              <a:gd name="adj1" fmla="val -63889"/>
              <a:gd name="adj2" fmla="val -4076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CHECKING.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40768"/>
            <a:ext cx="828092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</a:t>
            </a:r>
          </a:p>
          <a:p>
            <a:r>
              <a:rPr lang="cs-CZ" sz="2400" dirty="0" smtClean="0"/>
              <a:t>www -  </a:t>
            </a:r>
            <a:r>
              <a:rPr lang="cs-CZ" sz="2400" dirty="0" smtClean="0">
                <a:hlinkClick r:id="rId2"/>
              </a:rPr>
              <a:t>http://office.</a:t>
            </a:r>
            <a:r>
              <a:rPr lang="cs-CZ" sz="2400" dirty="0" err="1" smtClean="0">
                <a:hlinkClick r:id="rId2"/>
              </a:rPr>
              <a:t>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MC900411642 (kočka Linda)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MC900088308 (okurka)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MC900193522 (paprika)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MC900436907 (rajče)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MC900430129 (salát)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MC900331270 (zelí)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MC900193430 (mrkev)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MC900215377 (fazole)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MC900088390 (hrách)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MC900246155 (cibule)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MC900215367 (květák)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MC900112420 (brambory)</a:t>
            </a:r>
          </a:p>
        </p:txBody>
      </p:sp>
      <p:sp>
        <p:nvSpPr>
          <p:cNvPr id="3" name="Obdélník 2"/>
          <p:cNvSpPr/>
          <p:nvPr/>
        </p:nvSpPr>
        <p:spPr>
          <a:xfrm>
            <a:off x="1259632" y="404664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spDef>
      <a:spPr>
        <a:solidFill>
          <a:srgbClr val="00B0F0"/>
        </a:solidFill>
        <a:ln>
          <a:solidFill>
            <a:schemeClr val="tx1"/>
          </a:solidFill>
        </a:ln>
      </a:spPr>
      <a:bodyPr rtlCol="0" anchor="ctr"/>
      <a:lstStyle>
        <a:defPPr algn="ctr">
          <a:defRPr sz="2400" b="1" dirty="0" smtClean="0">
            <a:solidFill>
              <a:schemeClr val="tx1"/>
            </a:solidFill>
            <a:latin typeface="Comic Sans MS" pitchFamily="66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3302</TotalTime>
  <Words>304</Words>
  <Application>Microsoft Office PowerPoint</Application>
  <PresentationFormat>Předvádění na obrazovce (4:3)</PresentationFormat>
  <Paragraphs>108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Snímek 1</vt:lpstr>
      <vt:lpstr>VYJMENOVANÁ  SLOVA PO L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uživatel</cp:lastModifiedBy>
  <cp:revision>194</cp:revision>
  <dcterms:created xsi:type="dcterms:W3CDTF">2012-09-11T13:55:05Z</dcterms:created>
  <dcterms:modified xsi:type="dcterms:W3CDTF">2013-07-25T12:08:58Z</dcterms:modified>
</cp:coreProperties>
</file>