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8" r:id="rId2"/>
    <p:sldId id="275" r:id="rId3"/>
    <p:sldId id="269" r:id="rId4"/>
    <p:sldId id="464" r:id="rId5"/>
    <p:sldId id="465" r:id="rId6"/>
    <p:sldId id="466" r:id="rId7"/>
    <p:sldId id="463" r:id="rId8"/>
    <p:sldId id="467" r:id="rId9"/>
    <p:sldId id="468" r:id="rId10"/>
    <p:sldId id="469" r:id="rId11"/>
    <p:sldId id="470" r:id="rId12"/>
    <p:sldId id="27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BBA84B7-E3CC-46EA-B96C-F2E9867EF1E5}">
          <p14:sldIdLst>
            <p14:sldId id="258"/>
            <p14:sldId id="275"/>
            <p14:sldId id="269"/>
            <p14:sldId id="464"/>
            <p14:sldId id="465"/>
            <p14:sldId id="466"/>
            <p14:sldId id="463"/>
            <p14:sldId id="467"/>
            <p14:sldId id="468"/>
            <p14:sldId id="469"/>
            <p14:sldId id="470"/>
          </p14:sldIdLst>
        </p14:section>
        <p14:section name="Oddíl bez názvu" id="{3FFA400A-B681-47F4-8C81-DA65089FB352}">
          <p14:sldIdLst>
            <p14:sldId id="27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00FFFF"/>
    <a:srgbClr val="CC66FF"/>
    <a:srgbClr val="FF0066"/>
    <a:srgbClr val="00FF00"/>
    <a:srgbClr val="FFFF00"/>
    <a:srgbClr val="CC9900"/>
    <a:srgbClr val="777777"/>
    <a:srgbClr val="333333"/>
    <a:srgbClr val="CC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94" autoAdjust="0"/>
    <p:restoredTop sz="94660"/>
  </p:normalViewPr>
  <p:slideViewPr>
    <p:cSldViewPr>
      <p:cViewPr varScale="1">
        <p:scale>
          <a:sx n="69" d="100"/>
          <a:sy n="69" d="100"/>
        </p:scale>
        <p:origin x="-4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6_5" csCatId="accent6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 33_ ANGLICKÝ JAZYK 3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THE ALPHABET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 custLinFactNeighborX="-710" custLinFactNeighborY="-98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89496" custScaleY="50155" custLinFactY="26816" custLinFactNeighborX="1762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4044"/>
          <a:ext cx="6498430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VY_22_ INOVACE_ 33_ ANGLICKÝ JAZYK 3</a:t>
          </a:r>
          <a:endParaRPr lang="cs-CZ" sz="2600" kern="1200" dirty="0"/>
        </a:p>
      </dsp:txBody>
      <dsp:txXfrm>
        <a:off x="1421280" y="537968"/>
        <a:ext cx="6370582" cy="1181644"/>
      </dsp:txXfrm>
    </dsp:sp>
    <dsp:sp modelId="{ED2230FF-1096-48BA-B691-CB70E3195D4E}">
      <dsp:nvSpPr>
        <dsp:cNvPr id="0" name=""/>
        <dsp:cNvSpPr/>
      </dsp:nvSpPr>
      <dsp:spPr>
        <a:xfrm>
          <a:off x="1621410" y="1931106"/>
          <a:ext cx="5926804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Základní škola a Mateřská škola, Potštejn, okres Rychnov nad Kněžnou</a:t>
          </a:r>
          <a:endParaRPr lang="cs-CZ" sz="2500" kern="1200" dirty="0"/>
        </a:p>
      </dsp:txBody>
      <dsp:txXfrm>
        <a:off x="1685334" y="1995030"/>
        <a:ext cx="5798956" cy="1181644"/>
      </dsp:txXfrm>
    </dsp:sp>
    <dsp:sp modelId="{6E27EA9C-C67C-450A-8A3C-DF1F4862AEAB}">
      <dsp:nvSpPr>
        <dsp:cNvPr id="0" name=""/>
        <dsp:cNvSpPr/>
      </dsp:nvSpPr>
      <dsp:spPr>
        <a:xfrm>
          <a:off x="3775182" y="3935241"/>
          <a:ext cx="2742775" cy="65677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THE ALPHABET</a:t>
          </a:r>
          <a:endParaRPr lang="cs-CZ" sz="2500" b="1" kern="1200" dirty="0"/>
        </a:p>
      </dsp:txBody>
      <dsp:txXfrm>
        <a:off x="3807243" y="3967302"/>
        <a:ext cx="2678653" cy="5926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2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wmf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Relationship Id="rId9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3" Type="http://schemas.openxmlformats.org/officeDocument/2006/relationships/image" Target="../media/image16.wmf"/><Relationship Id="rId7" Type="http://schemas.openxmlformats.org/officeDocument/2006/relationships/image" Target="../media/image2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Relationship Id="rId9" Type="http://schemas.openxmlformats.org/officeDocument/2006/relationships/image" Target="../media/image2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7" Type="http://schemas.openxmlformats.org/officeDocument/2006/relationships/image" Target="../media/image2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wmf"/><Relationship Id="rId5" Type="http://schemas.openxmlformats.org/officeDocument/2006/relationships/image" Target="../media/image27.wmf"/><Relationship Id="rId4" Type="http://schemas.openxmlformats.org/officeDocument/2006/relationships/image" Target="../media/image26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13" Type="http://schemas.openxmlformats.org/officeDocument/2006/relationships/image" Target="../media/image26.wmf"/><Relationship Id="rId18" Type="http://schemas.openxmlformats.org/officeDocument/2006/relationships/image" Target="../media/image18.wmf"/><Relationship Id="rId26" Type="http://schemas.openxmlformats.org/officeDocument/2006/relationships/image" Target="../media/image12.wmf"/><Relationship Id="rId3" Type="http://schemas.openxmlformats.org/officeDocument/2006/relationships/image" Target="../media/image3.wmf"/><Relationship Id="rId21" Type="http://schemas.openxmlformats.org/officeDocument/2006/relationships/image" Target="../media/image21.wmf"/><Relationship Id="rId7" Type="http://schemas.openxmlformats.org/officeDocument/2006/relationships/image" Target="../media/image7.wmf"/><Relationship Id="rId12" Type="http://schemas.openxmlformats.org/officeDocument/2006/relationships/image" Target="../media/image28.wmf"/><Relationship Id="rId17" Type="http://schemas.openxmlformats.org/officeDocument/2006/relationships/image" Target="../media/image17.wmf"/><Relationship Id="rId25" Type="http://schemas.openxmlformats.org/officeDocument/2006/relationships/image" Target="../media/image11.wmf"/><Relationship Id="rId2" Type="http://schemas.openxmlformats.org/officeDocument/2006/relationships/image" Target="../media/image2.wmf"/><Relationship Id="rId16" Type="http://schemas.openxmlformats.org/officeDocument/2006/relationships/image" Target="../media/image16.wmf"/><Relationship Id="rId20" Type="http://schemas.openxmlformats.org/officeDocument/2006/relationships/image" Target="../media/image2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25.wmf"/><Relationship Id="rId24" Type="http://schemas.openxmlformats.org/officeDocument/2006/relationships/image" Target="../media/image10.wmf"/><Relationship Id="rId5" Type="http://schemas.openxmlformats.org/officeDocument/2006/relationships/image" Target="../media/image5.wmf"/><Relationship Id="rId15" Type="http://schemas.openxmlformats.org/officeDocument/2006/relationships/image" Target="../media/image15.wmf"/><Relationship Id="rId23" Type="http://schemas.openxmlformats.org/officeDocument/2006/relationships/image" Target="../media/image9.wmf"/><Relationship Id="rId28" Type="http://schemas.openxmlformats.org/officeDocument/2006/relationships/image" Target="../media/image14.wmf"/><Relationship Id="rId10" Type="http://schemas.openxmlformats.org/officeDocument/2006/relationships/image" Target="../media/image24.wmf"/><Relationship Id="rId19" Type="http://schemas.openxmlformats.org/officeDocument/2006/relationships/image" Target="../media/image19.wmf"/><Relationship Id="rId4" Type="http://schemas.openxmlformats.org/officeDocument/2006/relationships/image" Target="../media/image4.wmf"/><Relationship Id="rId9" Type="http://schemas.openxmlformats.org/officeDocument/2006/relationships/image" Target="../media/image23.wmf"/><Relationship Id="rId14" Type="http://schemas.openxmlformats.org/officeDocument/2006/relationships/image" Target="../media/image27.wmf"/><Relationship Id="rId22" Type="http://schemas.openxmlformats.org/officeDocument/2006/relationships/image" Target="../media/image8.wmf"/><Relationship Id="rId27" Type="http://schemas.openxmlformats.org/officeDocument/2006/relationships/image" Target="../media/image13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44777741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47864" y="4797152"/>
            <a:ext cx="388843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101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1124744"/>
            <a:ext cx="8363272" cy="544522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2.5.2013</a:t>
            </a: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3.</a:t>
            </a: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alphabet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letter</a:t>
            </a:r>
            <a:endParaRPr lang="cs-CZ" sz="2800" b="1" i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Žáci si procvičují abecedu s výslovností jednotlivých písmen. </a:t>
            </a:r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DUM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vede k hláskování slov.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0365" y="332655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THE ALPHABET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0314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692696"/>
            <a:ext cx="3536696" cy="4070416"/>
          </a:xfrm>
          <a:prstGeom prst="rect">
            <a:avLst/>
          </a:prstGeom>
        </p:spPr>
      </p:pic>
      <p:sp>
        <p:nvSpPr>
          <p:cNvPr id="2" name="Vodorovný svitek 1"/>
          <p:cNvSpPr/>
          <p:nvPr/>
        </p:nvSpPr>
        <p:spPr>
          <a:xfrm>
            <a:off x="3635896" y="4149080"/>
            <a:ext cx="4680520" cy="1800200"/>
          </a:xfrm>
          <a:prstGeom prst="horizontalScroll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50000"/>
              </a:lnSpc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THE ALPHABET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4644008" y="1556792"/>
            <a:ext cx="3917903" cy="1584176"/>
          </a:xfrm>
          <a:prstGeom prst="cloudCallout">
            <a:avLst>
              <a:gd name="adj1" fmla="val -69616"/>
              <a:gd name="adj2" fmla="val -17809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HELLO!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3531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37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432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7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77" tmFilter="0, 0; 0.125,0.2665; 0.25,0.4; 0.375,0.465; 0.5,0.5;  0.625,0.535; 0.75,0.6; 0.875,0.7335; 1,1">
                                          <p:stCondLst>
                                            <p:cond delay="157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88" tmFilter="0, 0; 0.125,0.2665; 0.25,0.4; 0.375,0.465; 0.5,0.5;  0.625,0.535; 0.75,0.6; 0.875,0.7335; 1,1">
                                          <p:stCondLst>
                                            <p:cond delay="314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90" tmFilter="0, 0; 0.125,0.2665; 0.25,0.4; 0.375,0.465; 0.5,0.5;  0.625,0.535; 0.75,0.6; 0.875,0.7335; 1,1">
                                          <p:stCondLst>
                                            <p:cond delay="393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62">
                                          <p:stCondLst>
                                            <p:cond delay="154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394" decel="50000">
                                          <p:stCondLst>
                                            <p:cond delay="160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62">
                                          <p:stCondLst>
                                            <p:cond delay="311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394" decel="50000">
                                          <p:stCondLst>
                                            <p:cond delay="317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62">
                                          <p:stCondLst>
                                            <p:cond delay="3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394" decel="50000">
                                          <p:stCondLst>
                                            <p:cond delay="396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62">
                                          <p:stCondLst>
                                            <p:cond delay="429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394" decel="50000">
                                          <p:stCondLst>
                                            <p:cond delay="43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C900283385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4" y="1556792"/>
            <a:ext cx="1827886" cy="1806854"/>
          </a:xfrm>
          <a:prstGeom prst="rect">
            <a:avLst/>
          </a:prstGeom>
          <a:ln w="190500" cap="sq">
            <a:solidFill>
              <a:srgbClr val="FF0000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3" name="Obrázek 2" descr="MC900283393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27584" y="4005064"/>
            <a:ext cx="1827886" cy="1806854"/>
          </a:xfrm>
          <a:prstGeom prst="rect">
            <a:avLst/>
          </a:prstGeom>
          <a:ln w="190500" cap="sq">
            <a:solidFill>
              <a:srgbClr val="FF0000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4" name="Obrázek 3" descr="MC900283401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707904" y="2348880"/>
            <a:ext cx="1827886" cy="1806854"/>
          </a:xfrm>
          <a:prstGeom prst="rect">
            <a:avLst/>
          </a:prstGeom>
          <a:ln w="190500" cap="sq">
            <a:solidFill>
              <a:srgbClr val="FF0000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6" name="Obrázek 5" descr="MC900283413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588224" y="1484784"/>
            <a:ext cx="1827886" cy="1806854"/>
          </a:xfrm>
          <a:prstGeom prst="rect">
            <a:avLst/>
          </a:prstGeom>
          <a:ln w="190500" cap="sq">
            <a:solidFill>
              <a:srgbClr val="FF0000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7" name="Obrázek 6" descr="MC900283425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588224" y="4005064"/>
            <a:ext cx="1827886" cy="1805940"/>
          </a:xfrm>
          <a:prstGeom prst="rect">
            <a:avLst/>
          </a:prstGeom>
          <a:ln w="190500" cap="sq">
            <a:solidFill>
              <a:srgbClr val="FF0000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8" name="TextovéPole 7"/>
          <p:cNvSpPr txBox="1"/>
          <p:nvPr/>
        </p:nvSpPr>
        <p:spPr>
          <a:xfrm>
            <a:off x="3707904" y="5807995"/>
            <a:ext cx="1584176" cy="510778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latin typeface="Comic Sans MS" pitchFamily="66" charset="0"/>
              </a:rPr>
              <a:t>A</a:t>
            </a:r>
            <a:r>
              <a:rPr lang="cs-CZ" sz="2400" b="1" dirty="0" smtClean="0">
                <a:latin typeface="Comic Sans MS" pitchFamily="66" charset="0"/>
              </a:rPr>
              <a:t>GE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42413" y="5762873"/>
            <a:ext cx="1728192" cy="510778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E - MAIL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87042" y="5757319"/>
            <a:ext cx="2088232" cy="510778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ICE CREAM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86429" y="5762873"/>
            <a:ext cx="1584176" cy="510778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OLD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22123" y="5752412"/>
            <a:ext cx="1584176" cy="510778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U.S.A.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3" name="Obláček 12"/>
          <p:cNvSpPr/>
          <p:nvPr/>
        </p:nvSpPr>
        <p:spPr>
          <a:xfrm>
            <a:off x="4932040" y="260648"/>
            <a:ext cx="2736304" cy="864096"/>
          </a:xfrm>
          <a:prstGeom prst="cloudCallout">
            <a:avLst>
              <a:gd name="adj1" fmla="val -77009"/>
              <a:gd name="adj2" fmla="val 5285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tx1"/>
                </a:solidFill>
                <a:latin typeface="Comic Sans MS" pitchFamily="66" charset="0"/>
              </a:rPr>
              <a:t>REPEAT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260648"/>
            <a:ext cx="1188757" cy="1368151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1835696" y="2852936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latin typeface="Comic Sans MS" pitchFamily="66" charset="0"/>
              </a:rPr>
              <a:t>[ </a:t>
            </a:r>
            <a:r>
              <a:rPr lang="en-US" sz="2400" b="1" dirty="0" err="1" smtClean="0">
                <a:latin typeface="Comic Sans MS" pitchFamily="66" charset="0"/>
              </a:rPr>
              <a:t>ei</a:t>
            </a:r>
            <a:r>
              <a:rPr lang="en-US" sz="2400" b="1" dirty="0" smtClean="0">
                <a:latin typeface="Comic Sans MS" pitchFamily="66" charset="0"/>
              </a:rPr>
              <a:t>]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27584" y="5301208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latin typeface="Comic Sans MS" pitchFamily="66" charset="0"/>
              </a:rPr>
              <a:t>[ </a:t>
            </a:r>
            <a:r>
              <a:rPr lang="en-US" sz="2400" b="1" dirty="0" err="1" smtClean="0">
                <a:latin typeface="Comic Sans MS" pitchFamily="66" charset="0"/>
              </a:rPr>
              <a:t>i</a:t>
            </a:r>
            <a:r>
              <a:rPr lang="en-US" sz="2400" b="1" dirty="0" smtClean="0">
                <a:latin typeface="Comic Sans MS" pitchFamily="66" charset="0"/>
              </a:rPr>
              <a:t>:]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716016" y="3645024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latin typeface="Comic Sans MS" pitchFamily="66" charset="0"/>
              </a:rPr>
              <a:t>[ </a:t>
            </a:r>
            <a:r>
              <a:rPr lang="en-US" sz="2400" b="1" dirty="0" err="1" smtClean="0">
                <a:latin typeface="Comic Sans MS" pitchFamily="66" charset="0"/>
              </a:rPr>
              <a:t>ai</a:t>
            </a:r>
            <a:r>
              <a:rPr lang="en-US" sz="2400" b="1" dirty="0" smtClean="0">
                <a:latin typeface="Comic Sans MS" pitchFamily="66" charset="0"/>
              </a:rPr>
              <a:t>]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588224" y="1484784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latin typeface="Comic Sans MS" pitchFamily="66" charset="0"/>
              </a:rPr>
              <a:t>[ </a:t>
            </a:r>
            <a:r>
              <a:rPr lang="en-US" sz="2400" b="1" dirty="0" err="1" smtClean="0">
                <a:latin typeface="Comic Sans MS" pitchFamily="66" charset="0"/>
              </a:rPr>
              <a:t>ou</a:t>
            </a:r>
            <a:r>
              <a:rPr lang="en-US" sz="2400" b="1" dirty="0" smtClean="0">
                <a:latin typeface="Comic Sans MS" pitchFamily="66" charset="0"/>
              </a:rPr>
              <a:t>]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588224" y="4077072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latin typeface="Comic Sans MS" pitchFamily="66" charset="0"/>
              </a:rPr>
              <a:t>[ </a:t>
            </a:r>
            <a:r>
              <a:rPr lang="en-US" sz="2400" b="1" dirty="0" err="1" smtClean="0">
                <a:latin typeface="Comic Sans MS" pitchFamily="66" charset="0"/>
              </a:rPr>
              <a:t>ju</a:t>
            </a:r>
            <a:r>
              <a:rPr lang="en-US" sz="2400" b="1" dirty="0" smtClean="0">
                <a:latin typeface="Comic Sans MS" pitchFamily="66" charset="0"/>
              </a:rPr>
              <a:t>:]</a:t>
            </a:r>
            <a:endParaRPr lang="cs-CZ" sz="24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C900283391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1916832"/>
            <a:ext cx="1827886" cy="1806854"/>
          </a:xfrm>
          <a:prstGeom prst="rect">
            <a:avLst/>
          </a:prstGeom>
          <a:ln w="190500" cap="sq">
            <a:solidFill>
              <a:srgbClr val="00B050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3" name="Obrázek 2" descr="MC900283427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131840" y="1916832"/>
            <a:ext cx="1826971" cy="1805026"/>
          </a:xfrm>
          <a:prstGeom prst="rect">
            <a:avLst/>
          </a:prstGeom>
          <a:ln w="190500" cap="sq">
            <a:solidFill>
              <a:srgbClr val="00B050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4" name="Obrázek 3" descr="MC900283387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5536" y="4293096"/>
            <a:ext cx="1827886" cy="1806854"/>
          </a:xfrm>
          <a:prstGeom prst="rect">
            <a:avLst/>
          </a:prstGeom>
          <a:ln w="190500" cap="sq">
            <a:solidFill>
              <a:srgbClr val="00B050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5" name="Obrázek 4" descr="MC900283389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555776" y="4293096"/>
            <a:ext cx="1827886" cy="1806854"/>
          </a:xfrm>
          <a:prstGeom prst="rect">
            <a:avLst/>
          </a:prstGeom>
          <a:ln w="190500" cap="sq">
            <a:solidFill>
              <a:srgbClr val="00B050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6" name="Obrázek 5" descr="MC900283415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644008" y="4293096"/>
            <a:ext cx="1827886" cy="1806854"/>
          </a:xfrm>
          <a:prstGeom prst="rect">
            <a:avLst/>
          </a:prstGeom>
          <a:ln w="190500" cap="sq">
            <a:solidFill>
              <a:srgbClr val="00B050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7" name="Obrázek 6" descr="MC900283423.WM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804248" y="4293096"/>
            <a:ext cx="1827886" cy="1806854"/>
          </a:xfrm>
          <a:prstGeom prst="rect">
            <a:avLst/>
          </a:prstGeom>
          <a:ln w="190500" cap="sq">
            <a:solidFill>
              <a:srgbClr val="00B050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8" name="TextovéPole 7"/>
          <p:cNvSpPr txBox="1"/>
          <p:nvPr/>
        </p:nvSpPr>
        <p:spPr>
          <a:xfrm>
            <a:off x="5364088" y="980728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latin typeface="Comic Sans MS" pitchFamily="66" charset="0"/>
              </a:rPr>
              <a:t>[ </a:t>
            </a:r>
            <a:r>
              <a:rPr lang="en-US" sz="2400" b="1" dirty="0" err="1" smtClean="0">
                <a:latin typeface="Comic Sans MS" pitchFamily="66" charset="0"/>
              </a:rPr>
              <a:t>di</a:t>
            </a:r>
            <a:r>
              <a:rPr lang="en-US" sz="2400" b="1" dirty="0" smtClean="0">
                <a:latin typeface="Comic Sans MS" pitchFamily="66" charset="0"/>
              </a:rPr>
              <a:t>:]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64088" y="404664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latin typeface="Comic Sans MS" pitchFamily="66" charset="0"/>
              </a:rPr>
              <a:t>[ vi:]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64088" y="1556792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latin typeface="Comic Sans MS" pitchFamily="66" charset="0"/>
              </a:rPr>
              <a:t>[ bi:]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64088" y="2060848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latin typeface="Comic Sans MS" pitchFamily="66" charset="0"/>
              </a:rPr>
              <a:t>[ </a:t>
            </a:r>
            <a:r>
              <a:rPr lang="en-US" sz="2400" b="1" dirty="0" err="1" smtClean="0">
                <a:latin typeface="Comic Sans MS" pitchFamily="66" charset="0"/>
              </a:rPr>
              <a:t>si</a:t>
            </a:r>
            <a:r>
              <a:rPr lang="en-US" sz="2400" b="1" dirty="0" smtClean="0">
                <a:latin typeface="Comic Sans MS" pitchFamily="66" charset="0"/>
              </a:rPr>
              <a:t>:]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64088" y="2708920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latin typeface="Comic Sans MS" pitchFamily="66" charset="0"/>
              </a:rPr>
              <a:t>[ pi:]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64088" y="3284984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latin typeface="Comic Sans MS" pitchFamily="66" charset="0"/>
              </a:rPr>
              <a:t>[ </a:t>
            </a:r>
            <a:r>
              <a:rPr lang="en-US" sz="2400" b="1" dirty="0" err="1" smtClean="0">
                <a:latin typeface="Comic Sans MS" pitchFamily="66" charset="0"/>
              </a:rPr>
              <a:t>ti</a:t>
            </a:r>
            <a:r>
              <a:rPr lang="en-US" sz="2400" b="1" dirty="0" smtClean="0">
                <a:latin typeface="Comic Sans MS" pitchFamily="66" charset="0"/>
              </a:rPr>
              <a:t>:]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4" name="Obláček 13"/>
          <p:cNvSpPr/>
          <p:nvPr/>
        </p:nvSpPr>
        <p:spPr>
          <a:xfrm>
            <a:off x="2699792" y="260648"/>
            <a:ext cx="2376264" cy="864096"/>
          </a:xfrm>
          <a:prstGeom prst="cloudCallout">
            <a:avLst>
              <a:gd name="adj1" fmla="val -77009"/>
              <a:gd name="adj2" fmla="val 5285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tx1"/>
                </a:solidFill>
                <a:latin typeface="Comic Sans MS" pitchFamily="66" charset="0"/>
              </a:rPr>
              <a:t>MATCH.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88640"/>
            <a:ext cx="1188757" cy="1368151"/>
          </a:xfrm>
          <a:prstGeom prst="rect">
            <a:avLst/>
          </a:prstGeom>
        </p:spPr>
      </p:pic>
      <p:grpSp>
        <p:nvGrpSpPr>
          <p:cNvPr id="18" name="Skupina 17"/>
          <p:cNvGrpSpPr/>
          <p:nvPr/>
        </p:nvGrpSpPr>
        <p:grpSpPr>
          <a:xfrm>
            <a:off x="6876256" y="980728"/>
            <a:ext cx="1827886" cy="1872208"/>
            <a:chOff x="2411760" y="3212976"/>
            <a:chExt cx="1827886" cy="1872208"/>
          </a:xfrm>
        </p:grpSpPr>
        <p:pic>
          <p:nvPicPr>
            <p:cNvPr id="16" name="Obrázek 15" descr="MC900283397.WMF"/>
            <p:cNvPicPr>
              <a:picLocks noChangeAspect="1"/>
            </p:cNvPicPr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2411760" y="3212976"/>
              <a:ext cx="1827886" cy="1872208"/>
            </a:xfrm>
            <a:prstGeom prst="rect">
              <a:avLst/>
            </a:prstGeom>
            <a:ln w="190500" cap="sq">
              <a:solidFill>
                <a:srgbClr val="FF0066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</p:spPr>
        </p:pic>
        <p:sp>
          <p:nvSpPr>
            <p:cNvPr id="17" name="TextovéPole 16"/>
            <p:cNvSpPr txBox="1"/>
            <p:nvPr/>
          </p:nvSpPr>
          <p:spPr>
            <a:xfrm>
              <a:off x="2411760" y="3284984"/>
              <a:ext cx="122413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 smtClean="0">
                  <a:latin typeface="Comic Sans MS" pitchFamily="66" charset="0"/>
                </a:rPr>
                <a:t>[ </a:t>
              </a:r>
              <a:r>
                <a:rPr lang="cs-CZ" sz="2400" b="1" dirty="0" err="1" smtClean="0">
                  <a:latin typeface="Comic Sans MS" pitchFamily="66" charset="0"/>
                </a:rPr>
                <a:t>dži</a:t>
              </a:r>
              <a:r>
                <a:rPr lang="en-US" sz="2400" b="1" dirty="0" smtClean="0">
                  <a:latin typeface="Comic Sans MS" pitchFamily="66" charset="0"/>
                </a:rPr>
                <a:t>:]</a:t>
              </a:r>
              <a:endParaRPr lang="cs-CZ" sz="2400" b="1" dirty="0"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C900283421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6" y="1916832"/>
            <a:ext cx="1827886" cy="1806854"/>
          </a:xfrm>
          <a:prstGeom prst="rect">
            <a:avLst/>
          </a:prstGeom>
          <a:ln w="190500" cap="sq">
            <a:solidFill>
              <a:srgbClr val="0070C0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3" name="Obrázek 2" descr="MC900283409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987824" y="1916832"/>
            <a:ext cx="1827886" cy="1806854"/>
          </a:xfrm>
          <a:prstGeom prst="rect">
            <a:avLst/>
          </a:prstGeom>
          <a:ln w="190500" cap="sq">
            <a:solidFill>
              <a:srgbClr val="0070C0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4" name="Obrázek 3" descr="MC900283395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3528" y="4221088"/>
            <a:ext cx="1827886" cy="1805940"/>
          </a:xfrm>
          <a:prstGeom prst="rect">
            <a:avLst/>
          </a:prstGeom>
          <a:ln w="190500" cap="sq">
            <a:solidFill>
              <a:srgbClr val="0070C0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5" name="Obrázek 4" descr="MC900283407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411760" y="4221088"/>
            <a:ext cx="1794967" cy="1827886"/>
          </a:xfrm>
          <a:prstGeom prst="rect">
            <a:avLst/>
          </a:prstGeom>
          <a:ln w="190500" cap="sq">
            <a:solidFill>
              <a:srgbClr val="0070C0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6" name="Obrázek 5" descr="MC900283411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499992" y="4221088"/>
            <a:ext cx="1828800" cy="1805940"/>
          </a:xfrm>
          <a:prstGeom prst="rect">
            <a:avLst/>
          </a:prstGeom>
          <a:ln w="190500" cap="sq">
            <a:solidFill>
              <a:srgbClr val="0070C0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8" name="Obláček 7"/>
          <p:cNvSpPr/>
          <p:nvPr/>
        </p:nvSpPr>
        <p:spPr>
          <a:xfrm>
            <a:off x="3275856" y="260648"/>
            <a:ext cx="2376264" cy="864096"/>
          </a:xfrm>
          <a:prstGeom prst="cloudCallout">
            <a:avLst>
              <a:gd name="adj1" fmla="val -77009"/>
              <a:gd name="adj2" fmla="val 5285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chemeClr val="tx1"/>
                </a:solidFill>
                <a:latin typeface="Comic Sans MS" pitchFamily="66" charset="0"/>
              </a:rPr>
              <a:t>MATCH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60648"/>
            <a:ext cx="1188757" cy="1368151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5292080" y="2132856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latin typeface="Comic Sans MS" pitchFamily="66" charset="0"/>
              </a:rPr>
              <a:t>[ </a:t>
            </a:r>
            <a:r>
              <a:rPr lang="en-US" sz="2400" b="1" dirty="0" err="1" smtClean="0">
                <a:latin typeface="Comic Sans MS" pitchFamily="66" charset="0"/>
              </a:rPr>
              <a:t>es</a:t>
            </a:r>
            <a:r>
              <a:rPr lang="en-US" sz="2400" b="1" dirty="0" smtClean="0">
                <a:latin typeface="Comic Sans MS" pitchFamily="66" charset="0"/>
              </a:rPr>
              <a:t>]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20072" y="3284984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latin typeface="Comic Sans MS" pitchFamily="66" charset="0"/>
              </a:rPr>
              <a:t>[ </a:t>
            </a:r>
            <a:r>
              <a:rPr lang="en-US" sz="2400" b="1" dirty="0" err="1" smtClean="0">
                <a:latin typeface="Comic Sans MS" pitchFamily="66" charset="0"/>
              </a:rPr>
              <a:t>em</a:t>
            </a:r>
            <a:r>
              <a:rPr lang="en-US" sz="2400" b="1" dirty="0" smtClean="0">
                <a:latin typeface="Comic Sans MS" pitchFamily="66" charset="0"/>
              </a:rPr>
              <a:t>]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92080" y="2708920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latin typeface="Comic Sans MS" pitchFamily="66" charset="0"/>
              </a:rPr>
              <a:t>[ en]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92080" y="1556792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latin typeface="Comic Sans MS" pitchFamily="66" charset="0"/>
              </a:rPr>
              <a:t>[ </a:t>
            </a:r>
            <a:r>
              <a:rPr lang="en-US" sz="2400" b="1" dirty="0" err="1" smtClean="0">
                <a:latin typeface="Comic Sans MS" pitchFamily="66" charset="0"/>
              </a:rPr>
              <a:t>ef</a:t>
            </a:r>
            <a:r>
              <a:rPr lang="en-US" sz="2400" b="1" dirty="0" smtClean="0">
                <a:latin typeface="Comic Sans MS" pitchFamily="66" charset="0"/>
              </a:rPr>
              <a:t>]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64088" y="980728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latin typeface="Comic Sans MS" pitchFamily="66" charset="0"/>
              </a:rPr>
              <a:t>[ el]</a:t>
            </a:r>
            <a:endParaRPr lang="cs-CZ" sz="2400" b="1" dirty="0">
              <a:latin typeface="Comic Sans MS" pitchFamily="66" charset="0"/>
            </a:endParaRPr>
          </a:p>
        </p:txBody>
      </p:sp>
      <p:grpSp>
        <p:nvGrpSpPr>
          <p:cNvPr id="19" name="Skupina 18"/>
          <p:cNvGrpSpPr/>
          <p:nvPr/>
        </p:nvGrpSpPr>
        <p:grpSpPr>
          <a:xfrm>
            <a:off x="6732240" y="476672"/>
            <a:ext cx="1899894" cy="1806854"/>
            <a:chOff x="6732240" y="1844824"/>
            <a:chExt cx="1899894" cy="1806854"/>
          </a:xfrm>
        </p:grpSpPr>
        <p:pic>
          <p:nvPicPr>
            <p:cNvPr id="7" name="Obrázek 6" descr="MC900283431.WMF"/>
            <p:cNvPicPr>
              <a:picLocks noChangeAspect="1"/>
            </p:cNvPicPr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6804248" y="1844824"/>
              <a:ext cx="1827886" cy="1806854"/>
            </a:xfrm>
            <a:prstGeom prst="rect">
              <a:avLst/>
            </a:prstGeom>
            <a:ln w="190500" cap="sq">
              <a:solidFill>
                <a:srgbClr val="FF6600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</p:spPr>
        </p:pic>
        <p:sp>
          <p:nvSpPr>
            <p:cNvPr id="15" name="TextovéPole 14"/>
            <p:cNvSpPr txBox="1"/>
            <p:nvPr/>
          </p:nvSpPr>
          <p:spPr>
            <a:xfrm>
              <a:off x="6732240" y="1844824"/>
              <a:ext cx="1080120" cy="461665"/>
            </a:xfrm>
            <a:prstGeom prst="rect">
              <a:avLst/>
            </a:prstGeom>
            <a:noFill/>
            <a:ln>
              <a:solidFill>
                <a:srgbClr val="FF660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US" sz="2400" b="1" dirty="0" smtClean="0">
                  <a:latin typeface="Comic Sans MS" pitchFamily="66" charset="0"/>
                </a:rPr>
                <a:t>[ </a:t>
              </a:r>
              <a:r>
                <a:rPr lang="en-US" sz="2400" b="1" dirty="0" err="1" smtClean="0">
                  <a:latin typeface="Comic Sans MS" pitchFamily="66" charset="0"/>
                </a:rPr>
                <a:t>eks</a:t>
              </a:r>
              <a:r>
                <a:rPr lang="en-US" sz="2400" b="1" dirty="0" smtClean="0">
                  <a:latin typeface="Comic Sans MS" pitchFamily="66" charset="0"/>
                </a:rPr>
                <a:t>]</a:t>
              </a:r>
              <a:endParaRPr lang="cs-CZ" sz="2400" b="1" dirty="0">
                <a:latin typeface="Comic Sans MS" pitchFamily="66" charset="0"/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732240" y="2636912"/>
            <a:ext cx="1899894" cy="1872208"/>
            <a:chOff x="6732240" y="2636912"/>
            <a:chExt cx="1899894" cy="1872208"/>
          </a:xfrm>
        </p:grpSpPr>
        <p:pic>
          <p:nvPicPr>
            <p:cNvPr id="18" name="Obrázek 17" descr="MC900283399.WMF"/>
            <p:cNvPicPr>
              <a:picLocks noChangeAspect="1"/>
            </p:cNvPicPr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6804248" y="2636912"/>
              <a:ext cx="1827886" cy="1872208"/>
            </a:xfrm>
            <a:prstGeom prst="rect">
              <a:avLst/>
            </a:prstGeom>
            <a:ln w="190500" cap="sq">
              <a:solidFill>
                <a:srgbClr val="FF6600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</p:spPr>
        </p:pic>
        <p:sp>
          <p:nvSpPr>
            <p:cNvPr id="20" name="TextovéPole 19"/>
            <p:cNvSpPr txBox="1"/>
            <p:nvPr/>
          </p:nvSpPr>
          <p:spPr>
            <a:xfrm>
              <a:off x="6732240" y="2636912"/>
              <a:ext cx="1008112" cy="461665"/>
            </a:xfrm>
            <a:prstGeom prst="rect">
              <a:avLst/>
            </a:prstGeom>
            <a:noFill/>
            <a:ln>
              <a:solidFill>
                <a:srgbClr val="FF660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US" sz="2400" b="1" dirty="0" smtClean="0">
                  <a:latin typeface="Comic Sans MS" pitchFamily="66" charset="0"/>
                </a:rPr>
                <a:t>[ e</a:t>
              </a:r>
              <a:r>
                <a:rPr lang="cs-CZ" sz="2400" b="1" dirty="0" err="1" smtClean="0">
                  <a:latin typeface="Comic Sans MS" pitchFamily="66" charset="0"/>
                </a:rPr>
                <a:t>ič</a:t>
              </a:r>
              <a:r>
                <a:rPr lang="en-US" sz="2400" b="1" dirty="0" smtClean="0">
                  <a:latin typeface="Comic Sans MS" pitchFamily="66" charset="0"/>
                </a:rPr>
                <a:t>]</a:t>
              </a:r>
              <a:endParaRPr lang="cs-CZ" sz="2400" b="1" dirty="0"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MC900283403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75656" y="2492896"/>
            <a:ext cx="1827886" cy="1806854"/>
          </a:xfrm>
          <a:prstGeom prst="rect">
            <a:avLst/>
          </a:prstGeom>
          <a:ln w="190500" cap="sq">
            <a:solidFill>
              <a:srgbClr val="FFFF00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4" name="Obrázek 3" descr="MC900283405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940152" y="2492896"/>
            <a:ext cx="1827886" cy="1806854"/>
          </a:xfrm>
          <a:prstGeom prst="rect">
            <a:avLst/>
          </a:prstGeom>
          <a:ln w="190500" cap="sq">
            <a:solidFill>
              <a:srgbClr val="FFFF00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5" name="TextovéPole 4"/>
          <p:cNvSpPr txBox="1"/>
          <p:nvPr/>
        </p:nvSpPr>
        <p:spPr>
          <a:xfrm>
            <a:off x="6372200" y="1916832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latin typeface="Comic Sans MS" pitchFamily="66" charset="0"/>
              </a:rPr>
              <a:t>[ </a:t>
            </a:r>
            <a:r>
              <a:rPr lang="en-US" sz="2400" b="1" dirty="0" err="1" smtClean="0">
                <a:latin typeface="Comic Sans MS" pitchFamily="66" charset="0"/>
              </a:rPr>
              <a:t>kei</a:t>
            </a:r>
            <a:r>
              <a:rPr lang="en-US" sz="2400" b="1" dirty="0" smtClean="0">
                <a:latin typeface="Comic Sans MS" pitchFamily="66" charset="0"/>
              </a:rPr>
              <a:t>]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35696" y="1916832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latin typeface="Comic Sans MS" pitchFamily="66" charset="0"/>
              </a:rPr>
              <a:t>[ d</a:t>
            </a:r>
            <a:r>
              <a:rPr lang="cs-CZ" sz="2400" b="1" dirty="0" err="1" smtClean="0">
                <a:latin typeface="Comic Sans MS" pitchFamily="66" charset="0"/>
              </a:rPr>
              <a:t>žei</a:t>
            </a:r>
            <a:r>
              <a:rPr lang="en-US" sz="2400" b="1" dirty="0" smtClean="0">
                <a:latin typeface="Comic Sans MS" pitchFamily="66" charset="0"/>
              </a:rPr>
              <a:t>]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43808" y="1268760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  <a:latin typeface="Comic Sans MS" pitchFamily="66" charset="0"/>
              </a:rPr>
              <a:t>JACK</a:t>
            </a:r>
            <a:endParaRPr lang="cs-CZ" sz="2400" b="1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28184" y="980728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  <a:latin typeface="Comic Sans MS" pitchFamily="66" charset="0"/>
              </a:rPr>
              <a:t>JACKET</a:t>
            </a:r>
            <a:endParaRPr lang="cs-CZ" sz="2400" b="1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63588" y="5498294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  <a:latin typeface="Comic Sans MS" pitchFamily="66" charset="0"/>
              </a:rPr>
              <a:t>JAM</a:t>
            </a:r>
            <a:endParaRPr lang="cs-CZ" sz="2400" b="1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07904" y="3165490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  <a:latin typeface="Comic Sans MS" pitchFamily="66" charset="0"/>
              </a:rPr>
              <a:t>JACKPOT</a:t>
            </a:r>
            <a:endParaRPr lang="cs-CZ" sz="2400" b="1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97633" y="4581127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  <a:latin typeface="Comic Sans MS" pitchFamily="66" charset="0"/>
              </a:rPr>
              <a:t>JAGUAR</a:t>
            </a:r>
            <a:endParaRPr lang="cs-CZ" sz="2400" b="1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779912" y="5661248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  <a:latin typeface="Comic Sans MS" pitchFamily="66" charset="0"/>
              </a:rPr>
              <a:t>JAMES</a:t>
            </a:r>
            <a:endParaRPr lang="cs-CZ" sz="2400" b="1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084168" y="5949280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  <a:latin typeface="Comic Sans MS" pitchFamily="66" charset="0"/>
              </a:rPr>
              <a:t>JANE</a:t>
            </a:r>
            <a:endParaRPr lang="cs-CZ" sz="2400" b="1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444208" y="4980949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  <a:latin typeface="Comic Sans MS" pitchFamily="66" charset="0"/>
              </a:rPr>
              <a:t>KATE</a:t>
            </a:r>
            <a:endParaRPr lang="cs-CZ" sz="2400" b="1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355976" y="1700808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  <a:latin typeface="Comic Sans MS" pitchFamily="66" charset="0"/>
              </a:rPr>
              <a:t>KALE</a:t>
            </a:r>
            <a:endParaRPr lang="cs-CZ" sz="2400" b="1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55576" y="4581128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  <a:latin typeface="Comic Sans MS" pitchFamily="66" charset="0"/>
              </a:rPr>
              <a:t>KANGAROO</a:t>
            </a:r>
            <a:endParaRPr lang="cs-CZ" sz="2400" b="1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19" name="Obláček 18"/>
          <p:cNvSpPr/>
          <p:nvPr/>
        </p:nvSpPr>
        <p:spPr>
          <a:xfrm>
            <a:off x="3059832" y="260648"/>
            <a:ext cx="2376264" cy="864096"/>
          </a:xfrm>
          <a:prstGeom prst="cloudCallout">
            <a:avLst>
              <a:gd name="adj1" fmla="val -77009"/>
              <a:gd name="adj2" fmla="val 5285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READ.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20" name="Obrázek 1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60648"/>
            <a:ext cx="1188757" cy="136815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 build="allAtOnce"/>
      <p:bldP spid="8" grpId="0" build="allAtOnce"/>
      <p:bldP spid="10" grpId="0" build="allAtOnce"/>
      <p:bldP spid="11" grpId="0" build="allAtOnce"/>
      <p:bldP spid="12" grpId="0" build="allAtOnce"/>
      <p:bldP spid="13" grpId="0" build="allAtOnce"/>
      <p:bldP spid="14" grpId="0" build="allAtOnce"/>
      <p:bldP spid="16" grpId="0" build="allAtOnce"/>
      <p:bldP spid="17" grpId="0" build="allAtOnce"/>
      <p:bldP spid="18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Skupina 18"/>
          <p:cNvGrpSpPr/>
          <p:nvPr/>
        </p:nvGrpSpPr>
        <p:grpSpPr>
          <a:xfrm>
            <a:off x="3635896" y="2060848"/>
            <a:ext cx="1827886" cy="1806854"/>
            <a:chOff x="1331640" y="2060848"/>
            <a:chExt cx="1827886" cy="1806854"/>
          </a:xfrm>
        </p:grpSpPr>
        <p:pic>
          <p:nvPicPr>
            <p:cNvPr id="2" name="Obrázek 1" descr="MC900283419.WMF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331640" y="2060848"/>
              <a:ext cx="1827886" cy="1806854"/>
            </a:xfrm>
            <a:prstGeom prst="rect">
              <a:avLst/>
            </a:prstGeom>
            <a:ln w="190500" cap="sq">
              <a:solidFill>
                <a:srgbClr val="FF6600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</p:spPr>
        </p:pic>
        <p:sp>
          <p:nvSpPr>
            <p:cNvPr id="11" name="TextovéPole 10"/>
            <p:cNvSpPr txBox="1"/>
            <p:nvPr/>
          </p:nvSpPr>
          <p:spPr>
            <a:xfrm>
              <a:off x="1403648" y="2132856"/>
              <a:ext cx="100811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 smtClean="0">
                  <a:latin typeface="Comic Sans MS" pitchFamily="66" charset="0"/>
                </a:rPr>
                <a:t>[</a:t>
              </a:r>
              <a:r>
                <a:rPr lang="cs-CZ" sz="2400" b="1" dirty="0" smtClean="0">
                  <a:latin typeface="Comic Sans MS" pitchFamily="66" charset="0"/>
                </a:rPr>
                <a:t>a:</a:t>
              </a:r>
              <a:r>
                <a:rPr lang="en-US" sz="2400" b="1" dirty="0" smtClean="0">
                  <a:latin typeface="Comic Sans MS" pitchFamily="66" charset="0"/>
                </a:rPr>
                <a:t>]</a:t>
              </a:r>
              <a:endParaRPr lang="cs-CZ" sz="2400" b="1" dirty="0">
                <a:latin typeface="Comic Sans MS" pitchFamily="66" charset="0"/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1187624" y="2060848"/>
            <a:ext cx="1827886" cy="1806854"/>
            <a:chOff x="3851920" y="2060848"/>
            <a:chExt cx="1827886" cy="1806854"/>
          </a:xfrm>
        </p:grpSpPr>
        <p:pic>
          <p:nvPicPr>
            <p:cNvPr id="3" name="Obrázek 2" descr="MC900283417.WMF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851920" y="2060848"/>
              <a:ext cx="1827886" cy="1806854"/>
            </a:xfrm>
            <a:prstGeom prst="rect">
              <a:avLst/>
            </a:prstGeom>
            <a:ln w="190500" cap="sq">
              <a:solidFill>
                <a:srgbClr val="FF6600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</p:spPr>
        </p:pic>
        <p:sp>
          <p:nvSpPr>
            <p:cNvPr id="12" name="TextovéPole 11"/>
            <p:cNvSpPr txBox="1"/>
            <p:nvPr/>
          </p:nvSpPr>
          <p:spPr>
            <a:xfrm>
              <a:off x="3923928" y="2132856"/>
              <a:ext cx="100811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 smtClean="0">
                  <a:latin typeface="Comic Sans MS" pitchFamily="66" charset="0"/>
                </a:rPr>
                <a:t>[</a:t>
              </a:r>
              <a:r>
                <a:rPr lang="cs-CZ" sz="2400" b="1" dirty="0" err="1" smtClean="0">
                  <a:latin typeface="Comic Sans MS" pitchFamily="66" charset="0"/>
                </a:rPr>
                <a:t>kju</a:t>
              </a:r>
              <a:r>
                <a:rPr lang="cs-CZ" sz="2400" b="1" dirty="0" smtClean="0">
                  <a:latin typeface="Comic Sans MS" pitchFamily="66" charset="0"/>
                </a:rPr>
                <a:t>:</a:t>
              </a:r>
              <a:r>
                <a:rPr lang="en-US" sz="2400" b="1" dirty="0" smtClean="0">
                  <a:latin typeface="Comic Sans MS" pitchFamily="66" charset="0"/>
                </a:rPr>
                <a:t>]</a:t>
              </a:r>
              <a:endParaRPr lang="cs-CZ" sz="2400" b="1" dirty="0">
                <a:latin typeface="Comic Sans MS" pitchFamily="66" charset="0"/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2411760" y="4293096"/>
            <a:ext cx="1827886" cy="1805940"/>
            <a:chOff x="6372200" y="2060848"/>
            <a:chExt cx="1827886" cy="1805940"/>
          </a:xfrm>
        </p:grpSpPr>
        <p:pic>
          <p:nvPicPr>
            <p:cNvPr id="5" name="Obrázek 4" descr="MC900283433.WMF"/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372200" y="2060848"/>
              <a:ext cx="1827886" cy="1805940"/>
            </a:xfrm>
            <a:prstGeom prst="rect">
              <a:avLst/>
            </a:prstGeom>
            <a:ln w="190500" cap="sq">
              <a:solidFill>
                <a:srgbClr val="FF6600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</p:spPr>
        </p:pic>
        <p:sp>
          <p:nvSpPr>
            <p:cNvPr id="13" name="TextovéPole 12"/>
            <p:cNvSpPr txBox="1"/>
            <p:nvPr/>
          </p:nvSpPr>
          <p:spPr>
            <a:xfrm>
              <a:off x="6372200" y="2132856"/>
              <a:ext cx="100811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 smtClean="0">
                  <a:latin typeface="Comic Sans MS" pitchFamily="66" charset="0"/>
                </a:rPr>
                <a:t>[</a:t>
              </a:r>
              <a:r>
                <a:rPr lang="cs-CZ" sz="2400" b="1" dirty="0" err="1" smtClean="0">
                  <a:latin typeface="Comic Sans MS" pitchFamily="66" charset="0"/>
                </a:rPr>
                <a:t>wai</a:t>
              </a:r>
              <a:r>
                <a:rPr lang="en-US" sz="2400" b="1" dirty="0" smtClean="0">
                  <a:latin typeface="Comic Sans MS" pitchFamily="66" charset="0"/>
                </a:rPr>
                <a:t>]</a:t>
              </a:r>
              <a:endParaRPr lang="cs-CZ" sz="2400" b="1" dirty="0">
                <a:latin typeface="Comic Sans MS" pitchFamily="66" charset="0"/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5004048" y="4293097"/>
            <a:ext cx="1800200" cy="1800200"/>
            <a:chOff x="2627784" y="4437112"/>
            <a:chExt cx="1827886" cy="1867205"/>
          </a:xfrm>
        </p:grpSpPr>
        <p:pic>
          <p:nvPicPr>
            <p:cNvPr id="6" name="Obrázek 5" descr="MC900283435.WMF"/>
            <p:cNvPicPr>
              <a:picLocks noChangeAspect="1"/>
            </p:cNvPicPr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627784" y="4437112"/>
              <a:ext cx="1827886" cy="1867205"/>
            </a:xfrm>
            <a:prstGeom prst="rect">
              <a:avLst/>
            </a:prstGeom>
            <a:ln w="190500" cap="sq">
              <a:solidFill>
                <a:srgbClr val="FF6600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</p:spPr>
        </p:pic>
        <p:sp>
          <p:nvSpPr>
            <p:cNvPr id="14" name="TextovéPole 13"/>
            <p:cNvSpPr txBox="1"/>
            <p:nvPr/>
          </p:nvSpPr>
          <p:spPr>
            <a:xfrm>
              <a:off x="2699792" y="4509120"/>
              <a:ext cx="100811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 smtClean="0">
                  <a:latin typeface="Comic Sans MS" pitchFamily="66" charset="0"/>
                </a:rPr>
                <a:t>[</a:t>
              </a:r>
              <a:r>
                <a:rPr lang="cs-CZ" sz="2400" b="1" dirty="0" err="1" smtClean="0">
                  <a:latin typeface="Comic Sans MS" pitchFamily="66" charset="0"/>
                </a:rPr>
                <a:t>zed</a:t>
              </a:r>
              <a:r>
                <a:rPr lang="en-US" sz="2400" b="1" dirty="0" smtClean="0">
                  <a:latin typeface="Comic Sans MS" pitchFamily="66" charset="0"/>
                </a:rPr>
                <a:t>]</a:t>
              </a:r>
              <a:endParaRPr lang="cs-CZ" sz="2400" b="1" dirty="0">
                <a:latin typeface="Comic Sans MS" pitchFamily="66" charset="0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6228184" y="2060848"/>
            <a:ext cx="1872208" cy="1800200"/>
            <a:chOff x="5148064" y="4437112"/>
            <a:chExt cx="1827886" cy="1872208"/>
          </a:xfrm>
        </p:grpSpPr>
        <p:pic>
          <p:nvPicPr>
            <p:cNvPr id="4" name="Obrázek 3" descr="MC900283429.WMF"/>
            <p:cNvPicPr>
              <a:picLocks noChangeAspect="1"/>
            </p:cNvPicPr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148064" y="4437112"/>
              <a:ext cx="1827886" cy="1872208"/>
            </a:xfrm>
            <a:prstGeom prst="rect">
              <a:avLst/>
            </a:prstGeom>
            <a:ln w="190500" cap="sq">
              <a:solidFill>
                <a:srgbClr val="FF6600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</p:spPr>
        </p:pic>
        <p:sp>
          <p:nvSpPr>
            <p:cNvPr id="15" name="TextovéPole 14"/>
            <p:cNvSpPr txBox="1"/>
            <p:nvPr/>
          </p:nvSpPr>
          <p:spPr>
            <a:xfrm>
              <a:off x="5148064" y="4437112"/>
              <a:ext cx="158417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 smtClean="0">
                  <a:latin typeface="Comic Sans MS" pitchFamily="66" charset="0"/>
                </a:rPr>
                <a:t>[</a:t>
              </a:r>
              <a:r>
                <a:rPr lang="cs-CZ" sz="2400" b="1" dirty="0" err="1" smtClean="0">
                  <a:latin typeface="Comic Sans MS" pitchFamily="66" charset="0"/>
                </a:rPr>
                <a:t>dabl</a:t>
              </a:r>
              <a:r>
                <a:rPr lang="cs-CZ" sz="2400" b="1" dirty="0" smtClean="0">
                  <a:latin typeface="Comic Sans MS" pitchFamily="66" charset="0"/>
                </a:rPr>
                <a:t> </a:t>
              </a:r>
              <a:r>
                <a:rPr lang="cs-CZ" sz="2400" b="1" dirty="0" err="1" smtClean="0">
                  <a:latin typeface="Comic Sans MS" pitchFamily="66" charset="0"/>
                </a:rPr>
                <a:t>ju</a:t>
              </a:r>
              <a:r>
                <a:rPr lang="cs-CZ" sz="2400" b="1" dirty="0" smtClean="0">
                  <a:latin typeface="Comic Sans MS" pitchFamily="66" charset="0"/>
                </a:rPr>
                <a:t>:</a:t>
              </a:r>
              <a:r>
                <a:rPr lang="en-US" sz="2400" b="1" dirty="0" smtClean="0">
                  <a:latin typeface="Comic Sans MS" pitchFamily="66" charset="0"/>
                </a:rPr>
                <a:t>]</a:t>
              </a:r>
              <a:endParaRPr lang="cs-CZ" sz="2400" b="1" dirty="0">
                <a:latin typeface="Comic Sans MS" pitchFamily="66" charset="0"/>
              </a:endParaRPr>
            </a:p>
          </p:txBody>
        </p:sp>
      </p:grpSp>
      <p:sp>
        <p:nvSpPr>
          <p:cNvPr id="16" name="Obláček 15"/>
          <p:cNvSpPr/>
          <p:nvPr/>
        </p:nvSpPr>
        <p:spPr>
          <a:xfrm>
            <a:off x="4499992" y="260648"/>
            <a:ext cx="3096344" cy="864096"/>
          </a:xfrm>
          <a:prstGeom prst="cloudCallout">
            <a:avLst>
              <a:gd name="adj1" fmla="val -77009"/>
              <a:gd name="adj2" fmla="val 5285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REMEMBER.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260648"/>
            <a:ext cx="1188757" cy="136815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3275856" y="260648"/>
            <a:ext cx="5184576" cy="1080120"/>
          </a:xfrm>
          <a:prstGeom prst="cloudCallout">
            <a:avLst>
              <a:gd name="adj1" fmla="val -77009"/>
              <a:gd name="adj2" fmla="val 5285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PUT THEM IN THE ALPHABET  ORDER.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260648"/>
            <a:ext cx="1188757" cy="1368151"/>
          </a:xfrm>
          <a:prstGeom prst="rect">
            <a:avLst/>
          </a:prstGeom>
        </p:spPr>
      </p:pic>
      <p:pic>
        <p:nvPicPr>
          <p:cNvPr id="4" name="Obrázek 3" descr="MC900283385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1520" y="5877272"/>
            <a:ext cx="540000" cy="533790"/>
          </a:xfrm>
          <a:prstGeom prst="rect">
            <a:avLst/>
          </a:prstGeom>
          <a:ln w="38100" cap="sq">
            <a:solidFill>
              <a:srgbClr val="FF0066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Obrázek 4" descr="MC900283393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283968" y="5877272"/>
            <a:ext cx="540000" cy="533790"/>
          </a:xfrm>
          <a:prstGeom prst="rect">
            <a:avLst/>
          </a:prstGeom>
          <a:ln w="38100" cap="sq">
            <a:solidFill>
              <a:srgbClr val="FF0066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Obrázek 5" descr="MC900283401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372200" y="5157192"/>
            <a:ext cx="540000" cy="533790"/>
          </a:xfrm>
          <a:prstGeom prst="rect">
            <a:avLst/>
          </a:prstGeom>
          <a:ln w="38100" cap="sq">
            <a:solidFill>
              <a:srgbClr val="FF0066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Obrázek 6" descr="MC900283413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267744" y="5877272"/>
            <a:ext cx="540000" cy="533790"/>
          </a:xfrm>
          <a:prstGeom prst="rect">
            <a:avLst/>
          </a:prstGeom>
          <a:ln w="38100" cap="sq">
            <a:solidFill>
              <a:srgbClr val="FF0066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Obrázek 7" descr="MC900283425.WM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652120" y="5877272"/>
            <a:ext cx="540000" cy="533520"/>
          </a:xfrm>
          <a:prstGeom prst="rect">
            <a:avLst/>
          </a:prstGeom>
          <a:ln w="38100" cap="sq">
            <a:solidFill>
              <a:srgbClr val="FF0066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Obrázek 8" descr="MC900283403.WM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51520" y="5229200"/>
            <a:ext cx="540000" cy="533790"/>
          </a:xfrm>
          <a:prstGeom prst="rect">
            <a:avLst/>
          </a:prstGeom>
          <a:ln w="38100" cap="sq">
            <a:solidFill>
              <a:srgbClr val="FFFF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" name="Obrázek 9" descr="MC900283405.WM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5004048" y="5229200"/>
            <a:ext cx="540000" cy="533790"/>
          </a:xfrm>
          <a:prstGeom prst="rect">
            <a:avLst/>
          </a:prstGeom>
          <a:ln w="38100" cap="sq">
            <a:solidFill>
              <a:srgbClr val="FFFF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1" name="Obrázek 10" descr="MC900283419.WMF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8388424" y="5805264"/>
            <a:ext cx="540000" cy="533790"/>
          </a:xfrm>
          <a:prstGeom prst="rect">
            <a:avLst/>
          </a:prstGeom>
          <a:ln w="38100" cap="sq">
            <a:solidFill>
              <a:srgbClr val="FF66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2" name="Obrázek 11" descr="MC900283417.WMF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8388424" y="5157192"/>
            <a:ext cx="540000" cy="533790"/>
          </a:xfrm>
          <a:prstGeom prst="rect">
            <a:avLst/>
          </a:prstGeom>
          <a:ln w="38100" cap="sq">
            <a:solidFill>
              <a:srgbClr val="FF66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3" name="Obrázek 12" descr="MC900283429.WMF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4932040" y="5877272"/>
            <a:ext cx="578196" cy="540000"/>
          </a:xfrm>
          <a:prstGeom prst="rect">
            <a:avLst/>
          </a:prstGeom>
          <a:ln w="38100" cap="sq">
            <a:solidFill>
              <a:srgbClr val="FF66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4" name="Obrázek 13" descr="MC900283433.WMF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7092280" y="5805264"/>
            <a:ext cx="540000" cy="533520"/>
          </a:xfrm>
          <a:prstGeom prst="rect">
            <a:avLst/>
          </a:prstGeom>
          <a:ln w="38100" cap="sq">
            <a:solidFill>
              <a:srgbClr val="FF66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5" name="Obrázek 14" descr="MC900283435.WMF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5724128" y="5157192"/>
            <a:ext cx="540000" cy="551610"/>
          </a:xfrm>
          <a:prstGeom prst="rect">
            <a:avLst/>
          </a:prstGeom>
          <a:ln w="38100" cap="sq">
            <a:solidFill>
              <a:srgbClr val="FF66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6" name="Obrázek 15" descr="MC900283421.WMF"/>
          <p:cNvPicPr>
            <a:picLocks noChangeAspect="1"/>
          </p:cNvPicPr>
          <p:nvPr/>
        </p:nvPicPr>
        <p:blipFill>
          <a:blip r:embed="rId15" cstate="print"/>
          <a:stretch>
            <a:fillRect/>
          </a:stretch>
        </p:blipFill>
        <p:spPr>
          <a:xfrm>
            <a:off x="7020272" y="5157192"/>
            <a:ext cx="540000" cy="533790"/>
          </a:xfrm>
          <a:prstGeom prst="rect">
            <a:avLst/>
          </a:prstGeom>
          <a:ln w="38100" cap="sq">
            <a:solidFill>
              <a:srgbClr val="0070C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7" name="Obrázek 16" descr="MC900283409.WMF"/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7812360" y="5805264"/>
            <a:ext cx="540000" cy="533790"/>
          </a:xfrm>
          <a:prstGeom prst="rect">
            <a:avLst/>
          </a:prstGeom>
          <a:ln w="38100" cap="sq">
            <a:solidFill>
              <a:srgbClr val="0070C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8" name="Obrázek 17" descr="MC900283395.WMF"/>
          <p:cNvPicPr>
            <a:picLocks noChangeAspect="1"/>
          </p:cNvPicPr>
          <p:nvPr/>
        </p:nvPicPr>
        <p:blipFill>
          <a:blip r:embed="rId17" cstate="print"/>
          <a:stretch>
            <a:fillRect/>
          </a:stretch>
        </p:blipFill>
        <p:spPr>
          <a:xfrm>
            <a:off x="6372200" y="5805264"/>
            <a:ext cx="540000" cy="533520"/>
          </a:xfrm>
          <a:prstGeom prst="rect">
            <a:avLst/>
          </a:prstGeom>
          <a:ln w="38100" cap="sq">
            <a:solidFill>
              <a:srgbClr val="0070C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9" name="Obrázek 18" descr="MC900283407.WMF"/>
          <p:cNvPicPr>
            <a:picLocks noChangeAspect="1"/>
          </p:cNvPicPr>
          <p:nvPr/>
        </p:nvPicPr>
        <p:blipFill>
          <a:blip r:embed="rId18" cstate="print"/>
          <a:stretch>
            <a:fillRect/>
          </a:stretch>
        </p:blipFill>
        <p:spPr>
          <a:xfrm>
            <a:off x="3563888" y="5877272"/>
            <a:ext cx="540000" cy="549900"/>
          </a:xfrm>
          <a:prstGeom prst="rect">
            <a:avLst/>
          </a:prstGeom>
          <a:ln w="38100" cap="sq">
            <a:solidFill>
              <a:srgbClr val="0070C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0" name="Obrázek 19" descr="MC900283411.WMF"/>
          <p:cNvPicPr>
            <a:picLocks noChangeAspect="1"/>
          </p:cNvPicPr>
          <p:nvPr/>
        </p:nvPicPr>
        <p:blipFill>
          <a:blip r:embed="rId19" cstate="print"/>
          <a:stretch>
            <a:fillRect/>
          </a:stretch>
        </p:blipFill>
        <p:spPr>
          <a:xfrm>
            <a:off x="1619672" y="5229200"/>
            <a:ext cx="540000" cy="533250"/>
          </a:xfrm>
          <a:prstGeom prst="rect">
            <a:avLst/>
          </a:prstGeom>
          <a:ln w="38100" cap="sq">
            <a:solidFill>
              <a:srgbClr val="0070C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2" name="Obrázek 21" descr="MC900283431.WMF"/>
          <p:cNvPicPr>
            <a:picLocks noChangeAspect="1"/>
          </p:cNvPicPr>
          <p:nvPr/>
        </p:nvPicPr>
        <p:blipFill>
          <a:blip r:embed="rId20" cstate="print"/>
          <a:stretch>
            <a:fillRect/>
          </a:stretch>
        </p:blipFill>
        <p:spPr>
          <a:xfrm>
            <a:off x="2339752" y="5229200"/>
            <a:ext cx="540000" cy="540000"/>
          </a:xfrm>
          <a:prstGeom prst="rect">
            <a:avLst/>
          </a:prstGeom>
          <a:ln w="38100" cap="sq">
            <a:solidFill>
              <a:srgbClr val="FF66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5" name="Obrázek 24" descr="MC900283399.WMF"/>
          <p:cNvPicPr>
            <a:picLocks noChangeAspect="1"/>
          </p:cNvPicPr>
          <p:nvPr/>
        </p:nvPicPr>
        <p:blipFill>
          <a:blip r:embed="rId21" cstate="print"/>
          <a:stretch>
            <a:fillRect/>
          </a:stretch>
        </p:blipFill>
        <p:spPr>
          <a:xfrm>
            <a:off x="899592" y="5877272"/>
            <a:ext cx="540000" cy="509160"/>
          </a:xfrm>
          <a:prstGeom prst="rect">
            <a:avLst/>
          </a:prstGeom>
          <a:ln w="38100" cap="sq">
            <a:solidFill>
              <a:srgbClr val="FF66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7" name="Obrázek 26" descr="MC900283391.WMF"/>
          <p:cNvPicPr>
            <a:picLocks noChangeAspect="1"/>
          </p:cNvPicPr>
          <p:nvPr/>
        </p:nvPicPr>
        <p:blipFill>
          <a:blip r:embed="rId22" cstate="print"/>
          <a:stretch>
            <a:fillRect/>
          </a:stretch>
        </p:blipFill>
        <p:spPr>
          <a:xfrm>
            <a:off x="2987824" y="5229200"/>
            <a:ext cx="540000" cy="533790"/>
          </a:xfrm>
          <a:prstGeom prst="rect">
            <a:avLst/>
          </a:prstGeom>
          <a:ln w="38100" cap="sq">
            <a:solidFill>
              <a:srgbClr val="00B05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8" name="Obrázek 27" descr="MC900283427.WMF"/>
          <p:cNvPicPr>
            <a:picLocks noChangeAspect="1"/>
          </p:cNvPicPr>
          <p:nvPr/>
        </p:nvPicPr>
        <p:blipFill>
          <a:blip r:embed="rId23" cstate="print"/>
          <a:stretch>
            <a:fillRect/>
          </a:stretch>
        </p:blipFill>
        <p:spPr>
          <a:xfrm>
            <a:off x="4283968" y="5229200"/>
            <a:ext cx="540000" cy="533505"/>
          </a:xfrm>
          <a:prstGeom prst="rect">
            <a:avLst/>
          </a:prstGeom>
          <a:ln w="38100" cap="sq">
            <a:solidFill>
              <a:srgbClr val="00B05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9" name="Obrázek 28" descr="MC900283387.WMF"/>
          <p:cNvPicPr>
            <a:picLocks noChangeAspect="1"/>
          </p:cNvPicPr>
          <p:nvPr/>
        </p:nvPicPr>
        <p:blipFill>
          <a:blip r:embed="rId24" cstate="print"/>
          <a:stretch>
            <a:fillRect/>
          </a:stretch>
        </p:blipFill>
        <p:spPr>
          <a:xfrm>
            <a:off x="3635896" y="5229200"/>
            <a:ext cx="540000" cy="533790"/>
          </a:xfrm>
          <a:prstGeom prst="rect">
            <a:avLst/>
          </a:prstGeom>
          <a:ln w="38100" cap="sq">
            <a:solidFill>
              <a:srgbClr val="00B05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0" name="Obrázek 29" descr="MC900283389.WMF"/>
          <p:cNvPicPr>
            <a:picLocks noChangeAspect="1"/>
          </p:cNvPicPr>
          <p:nvPr/>
        </p:nvPicPr>
        <p:blipFill>
          <a:blip r:embed="rId25" cstate="print"/>
          <a:stretch>
            <a:fillRect/>
          </a:stretch>
        </p:blipFill>
        <p:spPr>
          <a:xfrm>
            <a:off x="971600" y="5229200"/>
            <a:ext cx="540000" cy="533790"/>
          </a:xfrm>
          <a:prstGeom prst="rect">
            <a:avLst/>
          </a:prstGeom>
          <a:ln w="38100" cap="sq">
            <a:solidFill>
              <a:srgbClr val="00B05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1" name="Obrázek 30" descr="MC900283415.WMF"/>
          <p:cNvPicPr>
            <a:picLocks noChangeAspect="1"/>
          </p:cNvPicPr>
          <p:nvPr/>
        </p:nvPicPr>
        <p:blipFill>
          <a:blip r:embed="rId26" cstate="print"/>
          <a:stretch>
            <a:fillRect/>
          </a:stretch>
        </p:blipFill>
        <p:spPr>
          <a:xfrm>
            <a:off x="2915816" y="5877272"/>
            <a:ext cx="540000" cy="533790"/>
          </a:xfrm>
          <a:prstGeom prst="rect">
            <a:avLst/>
          </a:prstGeom>
          <a:ln w="38100" cap="sq">
            <a:solidFill>
              <a:srgbClr val="00B05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2" name="Obrázek 31" descr="MC900283423.WMF"/>
          <p:cNvPicPr>
            <a:picLocks noChangeAspect="1"/>
          </p:cNvPicPr>
          <p:nvPr/>
        </p:nvPicPr>
        <p:blipFill>
          <a:blip r:embed="rId27" cstate="print"/>
          <a:stretch>
            <a:fillRect/>
          </a:stretch>
        </p:blipFill>
        <p:spPr>
          <a:xfrm>
            <a:off x="7668344" y="5157192"/>
            <a:ext cx="540000" cy="533790"/>
          </a:xfrm>
          <a:prstGeom prst="rect">
            <a:avLst/>
          </a:prstGeom>
          <a:ln w="38100" cap="sq">
            <a:solidFill>
              <a:srgbClr val="00B05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4" name="Obrázek 33" descr="MC900283397.WMF"/>
          <p:cNvPicPr>
            <a:picLocks noChangeAspect="1"/>
          </p:cNvPicPr>
          <p:nvPr/>
        </p:nvPicPr>
        <p:blipFill>
          <a:blip r:embed="rId28" cstate="print"/>
          <a:stretch>
            <a:fillRect/>
          </a:stretch>
        </p:blipFill>
        <p:spPr>
          <a:xfrm>
            <a:off x="1547664" y="5877272"/>
            <a:ext cx="540000" cy="553095"/>
          </a:xfrm>
          <a:prstGeom prst="rect">
            <a:avLst/>
          </a:prstGeom>
          <a:ln w="38100" cap="sq">
            <a:solidFill>
              <a:srgbClr val="FF66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3275856" y="260648"/>
            <a:ext cx="5256584" cy="1152128"/>
          </a:xfrm>
          <a:prstGeom prst="cloudCallout">
            <a:avLst>
              <a:gd name="adj1" fmla="val -71924"/>
              <a:gd name="adj2" fmla="val 4064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CAN YOU SPELL IT?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332656"/>
            <a:ext cx="1188757" cy="1368151"/>
          </a:xfrm>
          <a:prstGeom prst="rect">
            <a:avLst/>
          </a:prstGeom>
        </p:spPr>
      </p:pic>
      <p:sp>
        <p:nvSpPr>
          <p:cNvPr id="4" name="Mrak 3"/>
          <p:cNvSpPr/>
          <p:nvPr/>
        </p:nvSpPr>
        <p:spPr>
          <a:xfrm>
            <a:off x="395536" y="2420888"/>
            <a:ext cx="2088232" cy="1080120"/>
          </a:xfrm>
          <a:prstGeom prst="cloud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CAKE</a:t>
            </a:r>
          </a:p>
        </p:txBody>
      </p:sp>
      <p:sp>
        <p:nvSpPr>
          <p:cNvPr id="5" name="Mrak 4"/>
          <p:cNvSpPr/>
          <p:nvPr/>
        </p:nvSpPr>
        <p:spPr>
          <a:xfrm>
            <a:off x="4211960" y="2132856"/>
            <a:ext cx="2232248" cy="1080120"/>
          </a:xfrm>
          <a:prstGeom prst="cloud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BUTTER</a:t>
            </a:r>
          </a:p>
        </p:txBody>
      </p:sp>
      <p:sp>
        <p:nvSpPr>
          <p:cNvPr id="6" name="Mrak 5"/>
          <p:cNvSpPr/>
          <p:nvPr/>
        </p:nvSpPr>
        <p:spPr>
          <a:xfrm>
            <a:off x="2339752" y="3212976"/>
            <a:ext cx="2088232" cy="1080120"/>
          </a:xfrm>
          <a:prstGeom prst="cloud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APPLE</a:t>
            </a:r>
          </a:p>
        </p:txBody>
      </p:sp>
      <p:sp>
        <p:nvSpPr>
          <p:cNvPr id="7" name="Mrak 6"/>
          <p:cNvSpPr/>
          <p:nvPr/>
        </p:nvSpPr>
        <p:spPr>
          <a:xfrm>
            <a:off x="6084168" y="3140968"/>
            <a:ext cx="2088232" cy="1080120"/>
          </a:xfrm>
          <a:prstGeom prst="cloud">
            <a:avLst/>
          </a:prstGeom>
          <a:solidFill>
            <a:srgbClr val="FF66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ROLL</a:t>
            </a:r>
          </a:p>
        </p:txBody>
      </p:sp>
      <p:sp>
        <p:nvSpPr>
          <p:cNvPr id="8" name="Mrak 7"/>
          <p:cNvSpPr/>
          <p:nvPr/>
        </p:nvSpPr>
        <p:spPr>
          <a:xfrm>
            <a:off x="4211960" y="4365104"/>
            <a:ext cx="2088232" cy="1080120"/>
          </a:xfrm>
          <a:prstGeom prst="cloud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BREAD</a:t>
            </a:r>
          </a:p>
        </p:txBody>
      </p:sp>
      <p:sp>
        <p:nvSpPr>
          <p:cNvPr id="9" name="Mrak 8"/>
          <p:cNvSpPr/>
          <p:nvPr/>
        </p:nvSpPr>
        <p:spPr>
          <a:xfrm>
            <a:off x="395536" y="4149080"/>
            <a:ext cx="2088232" cy="1080120"/>
          </a:xfrm>
          <a:prstGeom prst="cloud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HONEY</a:t>
            </a:r>
          </a:p>
        </p:txBody>
      </p:sp>
      <p:sp>
        <p:nvSpPr>
          <p:cNvPr id="10" name="Mrak 9"/>
          <p:cNvSpPr/>
          <p:nvPr/>
        </p:nvSpPr>
        <p:spPr>
          <a:xfrm>
            <a:off x="6516216" y="5301208"/>
            <a:ext cx="2088232" cy="1080120"/>
          </a:xfrm>
          <a:prstGeom prst="cloud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JAM</a:t>
            </a:r>
          </a:p>
        </p:txBody>
      </p:sp>
      <p:sp>
        <p:nvSpPr>
          <p:cNvPr id="11" name="Mrak 10"/>
          <p:cNvSpPr/>
          <p:nvPr/>
        </p:nvSpPr>
        <p:spPr>
          <a:xfrm>
            <a:off x="6516216" y="1484784"/>
            <a:ext cx="2088232" cy="1080120"/>
          </a:xfrm>
          <a:prstGeom prst="cloud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JUICE</a:t>
            </a:r>
          </a:p>
        </p:txBody>
      </p:sp>
      <p:sp>
        <p:nvSpPr>
          <p:cNvPr id="12" name="Mrak 11"/>
          <p:cNvSpPr/>
          <p:nvPr/>
        </p:nvSpPr>
        <p:spPr>
          <a:xfrm>
            <a:off x="1979712" y="5445224"/>
            <a:ext cx="2088232" cy="1080120"/>
          </a:xfrm>
          <a:prstGeom prst="cloud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WATER</a:t>
            </a:r>
          </a:p>
        </p:txBody>
      </p:sp>
      <p:sp>
        <p:nvSpPr>
          <p:cNvPr id="13" name="Mrak 12"/>
          <p:cNvSpPr/>
          <p:nvPr/>
        </p:nvSpPr>
        <p:spPr>
          <a:xfrm>
            <a:off x="2195736" y="1340768"/>
            <a:ext cx="2088232" cy="1080120"/>
          </a:xfrm>
          <a:prstGeom prst="cloud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HAM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  <p:bldP spid="12" grpId="0" build="allAtOnce" animBg="1"/>
      <p:bldP spid="13" grpId="0" build="allAtOnce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3275856" y="260648"/>
            <a:ext cx="5256584" cy="1152128"/>
          </a:xfrm>
          <a:prstGeom prst="cloudCallout">
            <a:avLst>
              <a:gd name="adj1" fmla="val -71924"/>
              <a:gd name="adj2" fmla="val 4064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CAN YOU SPELL IT?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332656"/>
            <a:ext cx="1188757" cy="1368151"/>
          </a:xfrm>
          <a:prstGeom prst="rect">
            <a:avLst/>
          </a:prstGeom>
        </p:spPr>
      </p:pic>
      <p:sp>
        <p:nvSpPr>
          <p:cNvPr id="4" name="Mrak 3"/>
          <p:cNvSpPr/>
          <p:nvPr/>
        </p:nvSpPr>
        <p:spPr>
          <a:xfrm>
            <a:off x="611560" y="2420888"/>
            <a:ext cx="2088232" cy="1080120"/>
          </a:xfrm>
          <a:prstGeom prst="cloud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SNAKE</a:t>
            </a:r>
          </a:p>
        </p:txBody>
      </p:sp>
      <p:sp>
        <p:nvSpPr>
          <p:cNvPr id="5" name="Mrak 4"/>
          <p:cNvSpPr/>
          <p:nvPr/>
        </p:nvSpPr>
        <p:spPr>
          <a:xfrm>
            <a:off x="4211960" y="2132856"/>
            <a:ext cx="2232248" cy="1080120"/>
          </a:xfrm>
          <a:prstGeom prst="cloud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MOUSE</a:t>
            </a:r>
          </a:p>
        </p:txBody>
      </p:sp>
      <p:sp>
        <p:nvSpPr>
          <p:cNvPr id="6" name="Mrak 5"/>
          <p:cNvSpPr/>
          <p:nvPr/>
        </p:nvSpPr>
        <p:spPr>
          <a:xfrm>
            <a:off x="2771800" y="3284984"/>
            <a:ext cx="2088232" cy="1080120"/>
          </a:xfrm>
          <a:prstGeom prst="cloud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LION</a:t>
            </a:r>
          </a:p>
        </p:txBody>
      </p:sp>
      <p:sp>
        <p:nvSpPr>
          <p:cNvPr id="7" name="Mrak 6"/>
          <p:cNvSpPr/>
          <p:nvPr/>
        </p:nvSpPr>
        <p:spPr>
          <a:xfrm>
            <a:off x="6084168" y="3140968"/>
            <a:ext cx="2088232" cy="1080120"/>
          </a:xfrm>
          <a:prstGeom prst="cloud">
            <a:avLst/>
          </a:prstGeom>
          <a:solidFill>
            <a:srgbClr val="FF66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BEE</a:t>
            </a:r>
          </a:p>
        </p:txBody>
      </p:sp>
      <p:sp>
        <p:nvSpPr>
          <p:cNvPr id="8" name="Mrak 7"/>
          <p:cNvSpPr/>
          <p:nvPr/>
        </p:nvSpPr>
        <p:spPr>
          <a:xfrm>
            <a:off x="4499992" y="4365104"/>
            <a:ext cx="2088232" cy="1080120"/>
          </a:xfrm>
          <a:prstGeom prst="cloud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COW</a:t>
            </a:r>
          </a:p>
        </p:txBody>
      </p:sp>
      <p:sp>
        <p:nvSpPr>
          <p:cNvPr id="9" name="Mrak 8"/>
          <p:cNvSpPr/>
          <p:nvPr/>
        </p:nvSpPr>
        <p:spPr>
          <a:xfrm>
            <a:off x="539552" y="4221088"/>
            <a:ext cx="2088232" cy="1080120"/>
          </a:xfrm>
          <a:prstGeom prst="cloud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FISH</a:t>
            </a:r>
          </a:p>
        </p:txBody>
      </p:sp>
      <p:sp>
        <p:nvSpPr>
          <p:cNvPr id="10" name="Mrak 9"/>
          <p:cNvSpPr/>
          <p:nvPr/>
        </p:nvSpPr>
        <p:spPr>
          <a:xfrm>
            <a:off x="6516216" y="5301208"/>
            <a:ext cx="2088232" cy="1080120"/>
          </a:xfrm>
          <a:prstGeom prst="cloud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TIGER</a:t>
            </a:r>
          </a:p>
        </p:txBody>
      </p:sp>
      <p:sp>
        <p:nvSpPr>
          <p:cNvPr id="11" name="Mrak 10"/>
          <p:cNvSpPr/>
          <p:nvPr/>
        </p:nvSpPr>
        <p:spPr>
          <a:xfrm>
            <a:off x="6516216" y="1484784"/>
            <a:ext cx="2088232" cy="1080120"/>
          </a:xfrm>
          <a:prstGeom prst="cloud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CAT</a:t>
            </a:r>
          </a:p>
        </p:txBody>
      </p:sp>
      <p:sp>
        <p:nvSpPr>
          <p:cNvPr id="12" name="Mrak 11"/>
          <p:cNvSpPr/>
          <p:nvPr/>
        </p:nvSpPr>
        <p:spPr>
          <a:xfrm>
            <a:off x="2195736" y="5445224"/>
            <a:ext cx="2088232" cy="1080120"/>
          </a:xfrm>
          <a:prstGeom prst="cloud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FROG</a:t>
            </a:r>
          </a:p>
        </p:txBody>
      </p:sp>
      <p:sp>
        <p:nvSpPr>
          <p:cNvPr id="13" name="Mrak 12"/>
          <p:cNvSpPr/>
          <p:nvPr/>
        </p:nvSpPr>
        <p:spPr>
          <a:xfrm>
            <a:off x="2195736" y="1340768"/>
            <a:ext cx="2088232" cy="1080120"/>
          </a:xfrm>
          <a:prstGeom prst="cloud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  <p:bldP spid="12" grpId="0" build="allAtOnce" animBg="1"/>
      <p:bldP spid="13" grpId="0" build="allAtOnce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340768"/>
            <a:ext cx="8280920" cy="54476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</a:t>
            </a:r>
          </a:p>
          <a:p>
            <a:r>
              <a:rPr lang="cs-CZ" sz="2400" dirty="0" smtClean="0"/>
              <a:t>www -  </a:t>
            </a:r>
            <a:r>
              <a:rPr lang="cs-CZ" sz="2400" dirty="0" smtClean="0">
                <a:hlinkClick r:id="rId2"/>
              </a:rPr>
              <a:t>http://office.</a:t>
            </a:r>
            <a:r>
              <a:rPr lang="cs-CZ" sz="2400" dirty="0" err="1" smtClean="0">
                <a:hlinkClick r:id="rId2"/>
              </a:rPr>
              <a:t>microsoft.com</a:t>
            </a:r>
            <a:r>
              <a:rPr lang="cs-CZ" sz="2400" dirty="0" smtClean="0"/>
              <a:t> 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MC900411642 (kočka Linda)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MC900283385 (A)          MC900283413 (O)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MC900283387 (B)          MC900283415 (P)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MC900283389 (C)          MC900283417 (Q)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MC900283391 (D)          MC900283419 (R)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MC900283393 (E)          MC900283421 (S)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MC900283395 (F)          MC900283423 (T)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MC900283397 (G)          MC900283425 (U)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MC900283399 (H)          MC900283427 (V)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MC900283401 (I)           MC900283429 (W)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MC900283403 (J)           MC900283431 (X)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MC900283405 (K)           MC900283433 (Y)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MC900283407 (L)           MC900283435 (Z)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MC900283409 (M)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MC900283411 (N)</a:t>
            </a:r>
          </a:p>
        </p:txBody>
      </p:sp>
      <p:sp>
        <p:nvSpPr>
          <p:cNvPr id="3" name="Obdélník 2"/>
          <p:cNvSpPr/>
          <p:nvPr/>
        </p:nvSpPr>
        <p:spPr>
          <a:xfrm>
            <a:off x="1259632" y="404664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>
    <a:spDef>
      <a:spPr>
        <a:solidFill>
          <a:srgbClr val="00B0F0"/>
        </a:solidFill>
        <a:ln>
          <a:solidFill>
            <a:schemeClr val="tx1"/>
          </a:solidFill>
        </a:ln>
      </a:spPr>
      <a:bodyPr rtlCol="0" anchor="ctr"/>
      <a:lstStyle>
        <a:defPPr algn="ctr">
          <a:defRPr sz="2400" b="1" dirty="0" smtClean="0">
            <a:solidFill>
              <a:schemeClr val="tx1"/>
            </a:solidFill>
            <a:latin typeface="Comic Sans MS" pitchFamily="66" charset="0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3461</TotalTime>
  <Words>352</Words>
  <Application>Microsoft Office PowerPoint</Application>
  <PresentationFormat>Předvádění na obrazovce (4:3)</PresentationFormat>
  <Paragraphs>103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VYJMENOVANÁ  SLOVA PO 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pc</cp:lastModifiedBy>
  <cp:revision>198</cp:revision>
  <dcterms:created xsi:type="dcterms:W3CDTF">2012-09-11T13:55:05Z</dcterms:created>
  <dcterms:modified xsi:type="dcterms:W3CDTF">2013-05-17T08:53:24Z</dcterms:modified>
</cp:coreProperties>
</file>