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58" r:id="rId2"/>
    <p:sldId id="275" r:id="rId3"/>
    <p:sldId id="298" r:id="rId4"/>
    <p:sldId id="299" r:id="rId5"/>
    <p:sldId id="300" r:id="rId6"/>
    <p:sldId id="301" r:id="rId7"/>
    <p:sldId id="305" r:id="rId8"/>
    <p:sldId id="303" r:id="rId9"/>
    <p:sldId id="304" r:id="rId10"/>
    <p:sldId id="306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71C600"/>
    <a:srgbClr val="03EDA5"/>
    <a:srgbClr val="A7E8FF"/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6" autoAdjust="0"/>
    <p:restoredTop sz="94660"/>
  </p:normalViewPr>
  <p:slideViewPr>
    <p:cSldViewPr>
      <p:cViewPr varScale="1">
        <p:scale>
          <a:sx n="69" d="100"/>
          <a:sy n="69" d="100"/>
        </p:scale>
        <p:origin x="-13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05_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WHAT TIME IS IT?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98795" custScaleY="61587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 05_ ANGLICKÝ JAZYK 5</a:t>
          </a:r>
          <a:endParaRPr lang="cs-CZ" sz="26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496740" y="3803317"/>
          <a:ext cx="3027760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WHAT TIME IS IT?</a:t>
          </a:r>
          <a:endParaRPr lang="cs-CZ" sz="2500" b="1" kern="1200" dirty="0"/>
        </a:p>
      </dsp:txBody>
      <dsp:txXfrm>
        <a:off x="3534614" y="3841191"/>
        <a:ext cx="2952012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0838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6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00525529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40768"/>
            <a:ext cx="8229600" cy="53285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3.10.2012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clock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watch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hour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minute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second,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day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month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year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guarter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half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past, to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opakuje a procvičuje anglické názvy různých typů měřidel času.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Procvičuje čtení celých hodin, seznamuje se čtením hodin pomocí PAST, TO.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3265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WHAT TIME IS IT?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láček 4"/>
          <p:cNvSpPr/>
          <p:nvPr/>
        </p:nvSpPr>
        <p:spPr>
          <a:xfrm>
            <a:off x="3851920" y="506893"/>
            <a:ext cx="4896544" cy="980960"/>
          </a:xfrm>
          <a:prstGeom prst="cloudCallout">
            <a:avLst>
              <a:gd name="adj1" fmla="val -74431"/>
              <a:gd name="adj2" fmla="val 3420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remember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3258" y="2353041"/>
            <a:ext cx="1255471" cy="142372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708" y="2841507"/>
            <a:ext cx="1599286" cy="18114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572" y="2627208"/>
            <a:ext cx="2809231" cy="30254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45" b="30778"/>
          <a:stretch/>
        </p:blipFill>
        <p:spPr>
          <a:xfrm>
            <a:off x="4785936" y="4849526"/>
            <a:ext cx="1813083" cy="1345827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739571"/>
            <a:ext cx="1754952" cy="613470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CLOCK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15216" y="1709535"/>
            <a:ext cx="1962240" cy="613470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WATCH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1421" y="4849526"/>
            <a:ext cx="1337247" cy="1606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22666"/>
            <a:ext cx="1816100" cy="17303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7904" y="3727634"/>
            <a:ext cx="1868032" cy="272811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32408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356199"/>
            <a:ext cx="1255471" cy="142372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0263" y="2237852"/>
            <a:ext cx="1599286" cy="181142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264104"/>
            <a:ext cx="2809231" cy="30254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45" b="30778"/>
          <a:stretch/>
        </p:blipFill>
        <p:spPr>
          <a:xfrm>
            <a:off x="2954604" y="4293096"/>
            <a:ext cx="1813083" cy="1345827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3635896" y="343827"/>
            <a:ext cx="2049192" cy="792088"/>
          </a:xfrm>
          <a:prstGeom prst="cloudCallout">
            <a:avLst>
              <a:gd name="adj1" fmla="val -95944"/>
              <a:gd name="adj2" fmla="val 5779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04664"/>
            <a:ext cx="1359940" cy="135994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74078" y="5986314"/>
            <a:ext cx="3187031" cy="613470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CUCKOO  CLOCK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5873" y="5986314"/>
            <a:ext cx="3166962" cy="613470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WRIST WATCH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2659" y="4586948"/>
            <a:ext cx="1337247" cy="1606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835" y="119477"/>
            <a:ext cx="1868032" cy="272811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ovéPole 14"/>
          <p:cNvSpPr txBox="1"/>
          <p:nvPr/>
        </p:nvSpPr>
        <p:spPr>
          <a:xfrm>
            <a:off x="530630" y="5986314"/>
            <a:ext cx="3115864" cy="613470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</a:t>
            </a:r>
            <a:r>
              <a:rPr lang="cs-CZ" sz="2400" b="1" dirty="0" smtClean="0">
                <a:latin typeface="Comic Sans MS" pitchFamily="66" charset="0"/>
              </a:rPr>
              <a:t>TOWER CLOCK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04585" y="5986437"/>
            <a:ext cx="2741909" cy="613470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</a:t>
            </a:r>
            <a:r>
              <a:rPr lang="cs-CZ" sz="2400" b="1" dirty="0" smtClean="0">
                <a:latin typeface="Comic Sans MS" pitchFamily="66" charset="0"/>
              </a:rPr>
              <a:t>WALL CLOCK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52764" y="6003919"/>
            <a:ext cx="2808312" cy="613470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STOP WATCH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475" y="5986314"/>
            <a:ext cx="3240360" cy="613470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AN ALARM CLOCK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098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Obláček 59"/>
          <p:cNvSpPr/>
          <p:nvPr/>
        </p:nvSpPr>
        <p:spPr>
          <a:xfrm>
            <a:off x="989198" y="200705"/>
            <a:ext cx="5112480" cy="1205665"/>
          </a:xfrm>
          <a:prstGeom prst="cloudCallout">
            <a:avLst>
              <a:gd name="adj1" fmla="val 74104"/>
              <a:gd name="adj2" fmla="val 8121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time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253229"/>
            <a:ext cx="1440160" cy="1470752"/>
          </a:xfrm>
          <a:prstGeom prst="rect">
            <a:avLst/>
          </a:prstGeom>
        </p:spPr>
      </p:pic>
      <p:cxnSp>
        <p:nvCxnSpPr>
          <p:cNvPr id="168" name="Přímá spojnice 167"/>
          <p:cNvCxnSpPr/>
          <p:nvPr/>
        </p:nvCxnSpPr>
        <p:spPr>
          <a:xfrm>
            <a:off x="468882" y="3861048"/>
            <a:ext cx="141642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>
            <a:off x="2692542" y="3870532"/>
            <a:ext cx="141642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>
            <a:off x="4931182" y="3856678"/>
            <a:ext cx="141642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>
            <a:off x="7115109" y="3856678"/>
            <a:ext cx="141642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>
            <a:off x="468882" y="6525344"/>
            <a:ext cx="141642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>
            <a:off x="2837223" y="6525344"/>
            <a:ext cx="141642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>
            <a:off x="4976083" y="6520974"/>
            <a:ext cx="141642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>
            <a:off x="7188019" y="6525344"/>
            <a:ext cx="141642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14" name="Skupina 13"/>
          <p:cNvGrpSpPr/>
          <p:nvPr/>
        </p:nvGrpSpPr>
        <p:grpSpPr>
          <a:xfrm>
            <a:off x="6971574" y="1591156"/>
            <a:ext cx="1818116" cy="1712720"/>
            <a:chOff x="6971574" y="1591156"/>
            <a:chExt cx="1818116" cy="1712720"/>
          </a:xfrm>
        </p:grpSpPr>
        <p:grpSp>
          <p:nvGrpSpPr>
            <p:cNvPr id="92" name="Skupina 91"/>
            <p:cNvGrpSpPr/>
            <p:nvPr/>
          </p:nvGrpSpPr>
          <p:grpSpPr>
            <a:xfrm>
              <a:off x="6971574" y="1591156"/>
              <a:ext cx="1818116" cy="1712720"/>
              <a:chOff x="769011" y="1487844"/>
              <a:chExt cx="2736304" cy="2754382"/>
            </a:xfrm>
          </p:grpSpPr>
          <p:sp>
            <p:nvSpPr>
              <p:cNvPr id="93" name="Ovál 92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94" name="Skupina 93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95" name="Přímá spojnice 94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6" name="Přímá spojnice 95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7" name="Přímá spojnice 96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8" name="Přímá spojnice 97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9" name="Přímá spojnice 98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0" name="Přímá spojnice 99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1" name="Přímá spojnice 100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2" name="Přímá spojnice 101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Přímá spojnice 102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4" name="Přímá spojnice 103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5" name="Přímá spojnice 104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6" name="Přímá spojnice 105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77" name="Přímá spojnice se šipkou 176"/>
            <p:cNvCxnSpPr/>
            <p:nvPr/>
          </p:nvCxnSpPr>
          <p:spPr>
            <a:xfrm>
              <a:off x="7891933" y="2387299"/>
              <a:ext cx="430613" cy="278687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83" name="Přímá spojnice se šipkou 182"/>
            <p:cNvCxnSpPr/>
            <p:nvPr/>
          </p:nvCxnSpPr>
          <p:spPr>
            <a:xfrm flipV="1">
              <a:off x="7896233" y="1731284"/>
              <a:ext cx="0" cy="64829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2509802" y="1668084"/>
            <a:ext cx="1818116" cy="1712720"/>
            <a:chOff x="2509802" y="1668084"/>
            <a:chExt cx="1818116" cy="1712720"/>
          </a:xfrm>
        </p:grpSpPr>
        <p:grpSp>
          <p:nvGrpSpPr>
            <p:cNvPr id="62" name="Skupina 61"/>
            <p:cNvGrpSpPr/>
            <p:nvPr/>
          </p:nvGrpSpPr>
          <p:grpSpPr>
            <a:xfrm>
              <a:off x="2509802" y="1668084"/>
              <a:ext cx="1818116" cy="1712720"/>
              <a:chOff x="769011" y="1487844"/>
              <a:chExt cx="2736304" cy="2754382"/>
            </a:xfrm>
          </p:grpSpPr>
          <p:sp>
            <p:nvSpPr>
              <p:cNvPr id="63" name="Ovál 62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4" name="Skupina 63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65" name="Přímá spojnice 64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Přímá spojnice 65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Přímá spojnice 66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Přímá spojnice 67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Přímá spojnice 68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Přímá spojnice 69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Přímá spojnice 71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3" name="Přímá spojnice 72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4" name="Přímá spojnice 73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Přímá spojnice 74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Přímá spojnice 75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81" name="Přímá spojnice se šipkou 180"/>
            <p:cNvCxnSpPr/>
            <p:nvPr/>
          </p:nvCxnSpPr>
          <p:spPr>
            <a:xfrm flipV="1">
              <a:off x="3442517" y="1827997"/>
              <a:ext cx="0" cy="64829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89" name="Přímá spojnice se šipkou 188"/>
            <p:cNvCxnSpPr/>
            <p:nvPr/>
          </p:nvCxnSpPr>
          <p:spPr>
            <a:xfrm>
              <a:off x="3442517" y="2513047"/>
              <a:ext cx="428127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336648" y="1656843"/>
            <a:ext cx="1818116" cy="1712720"/>
            <a:chOff x="336648" y="1656843"/>
            <a:chExt cx="1818116" cy="1712720"/>
          </a:xfrm>
        </p:grpSpPr>
        <p:grpSp>
          <p:nvGrpSpPr>
            <p:cNvPr id="59" name="Skupina 58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2" name="Ovál 1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58" name="Skupina 57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21" name="Přímá spojnice 20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Přímá spojnice 22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Přímá spojnice 24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Přímá spojnice 26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Přímá spojnice 35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Přímá spojnice 36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Přímá spojnice 37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Přímá spojnice 38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Přímá spojnice 40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Přímá spojnice 41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Přímá spojnice 43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88" name="Přímá spojnice se šipkou 187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95" name="Přímá spojnice se šipkou 194"/>
            <p:cNvCxnSpPr/>
            <p:nvPr/>
          </p:nvCxnSpPr>
          <p:spPr>
            <a:xfrm flipH="1" flipV="1">
              <a:off x="877608" y="2221559"/>
              <a:ext cx="387396" cy="347644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4748442" y="1589224"/>
            <a:ext cx="1818116" cy="1712720"/>
            <a:chOff x="4748442" y="1589224"/>
            <a:chExt cx="1818116" cy="1712720"/>
          </a:xfrm>
        </p:grpSpPr>
        <p:grpSp>
          <p:nvGrpSpPr>
            <p:cNvPr id="77" name="Skupina 76"/>
            <p:cNvGrpSpPr/>
            <p:nvPr/>
          </p:nvGrpSpPr>
          <p:grpSpPr>
            <a:xfrm>
              <a:off x="4748442" y="1589224"/>
              <a:ext cx="1818116" cy="1712720"/>
              <a:chOff x="769011" y="1487844"/>
              <a:chExt cx="2736304" cy="2754382"/>
            </a:xfrm>
          </p:grpSpPr>
          <p:sp>
            <p:nvSpPr>
              <p:cNvPr id="78" name="Ovál 77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79" name="Skupina 78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80" name="Přímá spojnice 79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1" name="Přímá spojnice 80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nice 81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3" name="Přímá spojnice 82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4" name="Přímá spojnice 83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Přímá spojnice 84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Přímá spojnice 85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Přímá spojnice 86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nice 87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9" name="Přímá spojnice 88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Přímá spojnice 89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Přímá spojnice 90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82" name="Přímá spojnice se šipkou 181"/>
            <p:cNvCxnSpPr/>
            <p:nvPr/>
          </p:nvCxnSpPr>
          <p:spPr>
            <a:xfrm flipV="1">
              <a:off x="5667302" y="1802174"/>
              <a:ext cx="0" cy="64829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98" name="Přímá spojnice se šipkou 197"/>
            <p:cNvCxnSpPr/>
            <p:nvPr/>
          </p:nvCxnSpPr>
          <p:spPr>
            <a:xfrm flipH="1">
              <a:off x="5661652" y="2507582"/>
              <a:ext cx="5649" cy="370896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4748442" y="4291874"/>
            <a:ext cx="1818116" cy="1712720"/>
            <a:chOff x="4748442" y="4291874"/>
            <a:chExt cx="1818116" cy="1712720"/>
          </a:xfrm>
        </p:grpSpPr>
        <p:grpSp>
          <p:nvGrpSpPr>
            <p:cNvPr id="137" name="Skupina 136"/>
            <p:cNvGrpSpPr/>
            <p:nvPr/>
          </p:nvGrpSpPr>
          <p:grpSpPr>
            <a:xfrm>
              <a:off x="4748442" y="4291874"/>
              <a:ext cx="1818116" cy="1712720"/>
              <a:chOff x="769011" y="1487844"/>
              <a:chExt cx="2736304" cy="2754382"/>
            </a:xfrm>
          </p:grpSpPr>
          <p:sp>
            <p:nvSpPr>
              <p:cNvPr id="138" name="Ovál 137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39" name="Skupina 138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40" name="Přímá spojnice 139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1" name="Přímá spojnice 140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2" name="Přímá spojnice 141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3" name="Přímá spojnice 142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4" name="Přímá spojnice 143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5" name="Přímá spojnice 144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6" name="Přímá spojnice 145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7" name="Přímá spojnice 146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8" name="Přímá spojnice 147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9" name="Přímá spojnice 148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0" name="Přímá spojnice 149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1" name="Přímá spojnice 150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86" name="Přímá spojnice se šipkou 185"/>
            <p:cNvCxnSpPr/>
            <p:nvPr/>
          </p:nvCxnSpPr>
          <p:spPr>
            <a:xfrm flipV="1">
              <a:off x="5684297" y="4420362"/>
              <a:ext cx="0" cy="78181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03" name="Přímá spojnice se šipkou 202"/>
            <p:cNvCxnSpPr/>
            <p:nvPr/>
          </p:nvCxnSpPr>
          <p:spPr>
            <a:xfrm flipH="1">
              <a:off x="5169129" y="5180735"/>
              <a:ext cx="498172" cy="235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5" name="Skupina 14"/>
          <p:cNvGrpSpPr/>
          <p:nvPr/>
        </p:nvGrpSpPr>
        <p:grpSpPr>
          <a:xfrm>
            <a:off x="325347" y="4314356"/>
            <a:ext cx="1818116" cy="1712720"/>
            <a:chOff x="325347" y="4314356"/>
            <a:chExt cx="1818116" cy="1712720"/>
          </a:xfrm>
        </p:grpSpPr>
        <p:grpSp>
          <p:nvGrpSpPr>
            <p:cNvPr id="107" name="Skupina 106"/>
            <p:cNvGrpSpPr/>
            <p:nvPr/>
          </p:nvGrpSpPr>
          <p:grpSpPr>
            <a:xfrm>
              <a:off x="325347" y="4314356"/>
              <a:ext cx="1818116" cy="1712720"/>
              <a:chOff x="769011" y="1487844"/>
              <a:chExt cx="2736304" cy="2754382"/>
            </a:xfrm>
          </p:grpSpPr>
          <p:sp>
            <p:nvSpPr>
              <p:cNvPr id="108" name="Ovál 107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09" name="Skupina 108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10" name="Přímá spojnice 109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1" name="Přímá spojnice 110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2" name="Přímá spojnice 111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3" name="Přímá spojnice 112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4" name="Přímá spojnice 113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5" name="Přímá spojnice 114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6" name="Přímá spojnice 115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7" name="Přímá spojnice 116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8" name="Přímá spojnice 117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9" name="Přímá spojnice 118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0" name="Přímá spojnice 119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1" name="Přímá spojnice 120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84" name="Přímá spojnice se šipkou 183"/>
            <p:cNvCxnSpPr/>
            <p:nvPr/>
          </p:nvCxnSpPr>
          <p:spPr>
            <a:xfrm flipV="1">
              <a:off x="1234405" y="4502141"/>
              <a:ext cx="11301" cy="700036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06" name="Přímá spojnice se šipkou 205"/>
            <p:cNvCxnSpPr/>
            <p:nvPr/>
          </p:nvCxnSpPr>
          <p:spPr>
            <a:xfrm flipH="1">
              <a:off x="823121" y="5159319"/>
              <a:ext cx="393426" cy="276849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6971574" y="4280633"/>
            <a:ext cx="1818116" cy="1712720"/>
            <a:chOff x="6971574" y="4280633"/>
            <a:chExt cx="1818116" cy="1712720"/>
          </a:xfrm>
        </p:grpSpPr>
        <p:grpSp>
          <p:nvGrpSpPr>
            <p:cNvPr id="152" name="Skupina 151"/>
            <p:cNvGrpSpPr/>
            <p:nvPr/>
          </p:nvGrpSpPr>
          <p:grpSpPr>
            <a:xfrm>
              <a:off x="6971574" y="4280633"/>
              <a:ext cx="1818116" cy="1712720"/>
              <a:chOff x="769011" y="1487844"/>
              <a:chExt cx="2736304" cy="2754382"/>
            </a:xfrm>
          </p:grpSpPr>
          <p:sp>
            <p:nvSpPr>
              <p:cNvPr id="153" name="Ovál 152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54" name="Skupina 153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55" name="Přímá spojnice 154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6" name="Přímá spojnice 155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7" name="Přímá spojnice 156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8" name="Přímá spojnice 157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9" name="Přímá spojnice 158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0" name="Přímá spojnice 159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1" name="Přímá spojnice 160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2" name="Přímá spojnice 161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3" name="Přímá spojnice 162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4" name="Přímá spojnice 163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5" name="Přímá spojnice 164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6" name="Přímá spojnice 165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87" name="Přímá spojnice se šipkou 186"/>
            <p:cNvCxnSpPr/>
            <p:nvPr/>
          </p:nvCxnSpPr>
          <p:spPr>
            <a:xfrm flipV="1">
              <a:off x="7880632" y="4432996"/>
              <a:ext cx="15601" cy="864747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10" name="Přímá spojnice se šipkou 209"/>
            <p:cNvCxnSpPr/>
            <p:nvPr/>
          </p:nvCxnSpPr>
          <p:spPr>
            <a:xfrm flipV="1">
              <a:off x="7921993" y="4783378"/>
              <a:ext cx="193698" cy="51436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2636380" y="4303115"/>
            <a:ext cx="1818116" cy="1712720"/>
            <a:chOff x="2636380" y="4303115"/>
            <a:chExt cx="1818116" cy="1712720"/>
          </a:xfrm>
        </p:grpSpPr>
        <p:grpSp>
          <p:nvGrpSpPr>
            <p:cNvPr id="122" name="Skupina 121"/>
            <p:cNvGrpSpPr/>
            <p:nvPr/>
          </p:nvGrpSpPr>
          <p:grpSpPr>
            <a:xfrm>
              <a:off x="2636380" y="4303115"/>
              <a:ext cx="1818116" cy="1712720"/>
              <a:chOff x="769011" y="1487844"/>
              <a:chExt cx="2736304" cy="2754382"/>
            </a:xfrm>
          </p:grpSpPr>
          <p:sp>
            <p:nvSpPr>
              <p:cNvPr id="123" name="Ovál 122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24" name="Skupina 123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25" name="Přímá spojnice 124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6" name="Přímá spojnice 125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7" name="Přímá spojnice 126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8" name="Přímá spojnice 127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9" name="Přímá spojnice 128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0" name="Přímá spojnice 129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1" name="Přímá spojnice 130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2" name="Přímá spojnice 131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3" name="Přímá spojnice 132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4" name="Přímá spojnice 133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5" name="Přímá spojnice 134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6" name="Přímá spojnice 135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85" name="Přímá spojnice se šipkou 184"/>
            <p:cNvCxnSpPr/>
            <p:nvPr/>
          </p:nvCxnSpPr>
          <p:spPr>
            <a:xfrm flipH="1" flipV="1">
              <a:off x="3557794" y="4459231"/>
              <a:ext cx="11780" cy="742946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16" name="Přímá spojnice se šipkou 215"/>
            <p:cNvCxnSpPr/>
            <p:nvPr/>
          </p:nvCxnSpPr>
          <p:spPr>
            <a:xfrm>
              <a:off x="3569574" y="5161674"/>
              <a:ext cx="227706" cy="369259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7742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59070" y="1374456"/>
            <a:ext cx="1167918" cy="1150453"/>
            <a:chOff x="769011" y="1487844"/>
            <a:chExt cx="2736304" cy="2754382"/>
          </a:xfrm>
        </p:grpSpPr>
        <p:sp>
          <p:nvSpPr>
            <p:cNvPr id="3" name="Ovál 2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5" name="Přímá spojnice 4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7" name="Skupina 46"/>
          <p:cNvGrpSpPr/>
          <p:nvPr/>
        </p:nvGrpSpPr>
        <p:grpSpPr>
          <a:xfrm>
            <a:off x="550679" y="2652811"/>
            <a:ext cx="1167918" cy="1150453"/>
            <a:chOff x="769011" y="1487844"/>
            <a:chExt cx="2736304" cy="2754382"/>
          </a:xfrm>
        </p:grpSpPr>
        <p:sp>
          <p:nvSpPr>
            <p:cNvPr id="48" name="Ovál 47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9" name="Skupina 48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50" name="Přímá spojnice 49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2" name="Skupina 61"/>
          <p:cNvGrpSpPr/>
          <p:nvPr/>
        </p:nvGrpSpPr>
        <p:grpSpPr>
          <a:xfrm>
            <a:off x="510627" y="3974023"/>
            <a:ext cx="1167918" cy="1150453"/>
            <a:chOff x="769011" y="1487844"/>
            <a:chExt cx="2736304" cy="2754382"/>
          </a:xfrm>
        </p:grpSpPr>
        <p:sp>
          <p:nvSpPr>
            <p:cNvPr id="63" name="Ovál 62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4" name="Skupina 63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65" name="Přímá spojnice 64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nice 68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70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nice 72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nice 73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5" name="Přímá spojnice 74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6" name="Přímá spojnice 75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7" name="Skupina 76"/>
          <p:cNvGrpSpPr/>
          <p:nvPr/>
        </p:nvGrpSpPr>
        <p:grpSpPr>
          <a:xfrm>
            <a:off x="484420" y="5315489"/>
            <a:ext cx="1167918" cy="1150453"/>
            <a:chOff x="769011" y="1487844"/>
            <a:chExt cx="2736304" cy="2754382"/>
          </a:xfrm>
        </p:grpSpPr>
        <p:sp>
          <p:nvSpPr>
            <p:cNvPr id="78" name="Ovál 77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9" name="Skupina 78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80" name="Přímá spojnice 79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1" name="Přímá spojnice 80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2" name="Přímá spojnice 81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nice 82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nice 83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5" name="Přímá spojnice 84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nice 85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7" name="Přímá spojnice 86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nice 87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9" name="Přímá spojnice 88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0" name="Přímá spojnice 89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1" name="Přímá spojnice 90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92" name="Skupina 91"/>
          <p:cNvGrpSpPr/>
          <p:nvPr/>
        </p:nvGrpSpPr>
        <p:grpSpPr>
          <a:xfrm>
            <a:off x="7561653" y="1264836"/>
            <a:ext cx="1167918" cy="1150453"/>
            <a:chOff x="769011" y="1487844"/>
            <a:chExt cx="2736304" cy="2754382"/>
          </a:xfrm>
        </p:grpSpPr>
        <p:sp>
          <p:nvSpPr>
            <p:cNvPr id="93" name="Ovál 92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4" name="Skupina 93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95" name="Přímá spojnice 94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nice 95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7" name="Přímá spojnice 96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nice 98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0" name="Přímá spojnice 99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1" name="Přímá spojnice 100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2" name="Přímá spojnice 101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3" name="Přímá spojnice 102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4" name="Přímá spojnice 103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5" name="Přímá spojnice 104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6" name="Přímá spojnice 105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7" name="Skupina 106"/>
          <p:cNvGrpSpPr/>
          <p:nvPr/>
        </p:nvGrpSpPr>
        <p:grpSpPr>
          <a:xfrm>
            <a:off x="7612822" y="2645949"/>
            <a:ext cx="1167918" cy="1150453"/>
            <a:chOff x="769011" y="1487844"/>
            <a:chExt cx="2736304" cy="2754382"/>
          </a:xfrm>
        </p:grpSpPr>
        <p:sp>
          <p:nvSpPr>
            <p:cNvPr id="108" name="Ovál 107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9" name="Skupina 108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110" name="Přímá spojnice 109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1" name="Přímá spojnice 110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2" name="Přímá spojnice 111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3" name="Přímá spojnice 112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nice 113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5" name="Přímá spojnice 114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6" name="Přímá spojnice 115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7" name="Přímá spojnice 116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8" name="Přímá spojnice 117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9" name="Přímá spojnice 118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0" name="Přímá spojnice 119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1" name="Přímá spojnice 120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2" name="Skupina 121"/>
          <p:cNvGrpSpPr/>
          <p:nvPr/>
        </p:nvGrpSpPr>
        <p:grpSpPr>
          <a:xfrm>
            <a:off x="7612822" y="3966472"/>
            <a:ext cx="1167918" cy="1150453"/>
            <a:chOff x="769011" y="1487844"/>
            <a:chExt cx="2736304" cy="2754382"/>
          </a:xfrm>
        </p:grpSpPr>
        <p:sp>
          <p:nvSpPr>
            <p:cNvPr id="123" name="Ovál 122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4" name="Skupina 123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125" name="Přímá spojnice 124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6" name="Přímá spojnice 125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7" name="Přímá spojnice 126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8" name="Přímá spojnice 127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9" name="Přímá spojnice 128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0" name="Přímá spojnice 129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1" name="Přímá spojnice 130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2" name="Přímá spojnice 131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4" name="Přímá spojnice 133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5" name="Přímá spojnice 134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6" name="Přímá spojnice 135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37" name="Skupina 136"/>
          <p:cNvGrpSpPr/>
          <p:nvPr/>
        </p:nvGrpSpPr>
        <p:grpSpPr>
          <a:xfrm>
            <a:off x="7639837" y="5308759"/>
            <a:ext cx="1167918" cy="1150453"/>
            <a:chOff x="769011" y="1487844"/>
            <a:chExt cx="2736304" cy="2754382"/>
          </a:xfrm>
        </p:grpSpPr>
        <p:sp>
          <p:nvSpPr>
            <p:cNvPr id="138" name="Ovál 137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9" name="Skupina 138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140" name="Přímá spojnice 139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1" name="Přímá spojnice 140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2" name="Přímá spojnice 141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3" name="Přímá spojnice 142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4" name="Přímá spojnice 143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5" name="Přímá spojnice 144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6" name="Přímá spojnice 145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7" name="Přímá spojnice 146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8" name="Přímá spojnice 147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9" name="Přímá spojnice 148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0" name="Přímá spojnice 149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1" name="Přímá spojnice 150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sp>
        <p:nvSpPr>
          <p:cNvPr id="154" name="Obláček 153"/>
          <p:cNvSpPr/>
          <p:nvPr/>
        </p:nvSpPr>
        <p:spPr>
          <a:xfrm>
            <a:off x="4402163" y="192437"/>
            <a:ext cx="2906141" cy="932308"/>
          </a:xfrm>
          <a:prstGeom prst="cloudCallout">
            <a:avLst>
              <a:gd name="adj1" fmla="val -66943"/>
              <a:gd name="adj2" fmla="val 54992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Draw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7" name="TextovéPole 156"/>
          <p:cNvSpPr txBox="1"/>
          <p:nvPr/>
        </p:nvSpPr>
        <p:spPr>
          <a:xfrm>
            <a:off x="1476102" y="2055693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latin typeface="Comic Sans MS" pitchFamily="66" charset="0"/>
              </a:rPr>
              <a:t>It´s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err="1">
                <a:latin typeface="Comic Sans MS" pitchFamily="66" charset="0"/>
              </a:rPr>
              <a:t>eight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err="1">
                <a:latin typeface="Comic Sans MS" pitchFamily="66" charset="0"/>
              </a:rPr>
              <a:t>o´clock</a:t>
            </a:r>
            <a:r>
              <a:rPr lang="cs-CZ" sz="2400" b="1" dirty="0">
                <a:latin typeface="Comic Sans MS" pitchFamily="66" charset="0"/>
              </a:rPr>
              <a:t>.</a:t>
            </a:r>
          </a:p>
        </p:txBody>
      </p:sp>
      <p:sp>
        <p:nvSpPr>
          <p:cNvPr id="158" name="TextovéPole 157"/>
          <p:cNvSpPr txBox="1"/>
          <p:nvPr/>
        </p:nvSpPr>
        <p:spPr>
          <a:xfrm>
            <a:off x="1436835" y="3187284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latin typeface="Comic Sans MS" pitchFamily="66" charset="0"/>
              </a:rPr>
              <a:t>It´s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two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>
                <a:latin typeface="Comic Sans MS" pitchFamily="66" charset="0"/>
              </a:rPr>
              <a:t>o´clock</a:t>
            </a:r>
            <a:r>
              <a:rPr lang="cs-CZ" sz="2400" b="1" dirty="0">
                <a:latin typeface="Comic Sans MS" pitchFamily="66" charset="0"/>
              </a:rPr>
              <a:t>.</a:t>
            </a:r>
          </a:p>
        </p:txBody>
      </p:sp>
      <p:sp>
        <p:nvSpPr>
          <p:cNvPr id="159" name="TextovéPole 158"/>
          <p:cNvSpPr txBox="1"/>
          <p:nvPr/>
        </p:nvSpPr>
        <p:spPr>
          <a:xfrm>
            <a:off x="1597234" y="4500945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latin typeface="Comic Sans MS" pitchFamily="66" charset="0"/>
              </a:rPr>
              <a:t>It´s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eleven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>
                <a:latin typeface="Comic Sans MS" pitchFamily="66" charset="0"/>
              </a:rPr>
              <a:t>o´clock</a:t>
            </a:r>
            <a:r>
              <a:rPr lang="cs-CZ" sz="2400" b="1" dirty="0">
                <a:latin typeface="Comic Sans MS" pitchFamily="66" charset="0"/>
              </a:rPr>
              <a:t>.</a:t>
            </a:r>
          </a:p>
        </p:txBody>
      </p:sp>
      <p:sp>
        <p:nvSpPr>
          <p:cNvPr id="160" name="TextovéPole 159"/>
          <p:cNvSpPr txBox="1"/>
          <p:nvPr/>
        </p:nvSpPr>
        <p:spPr>
          <a:xfrm>
            <a:off x="1537956" y="5856383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latin typeface="Comic Sans MS" pitchFamily="66" charset="0"/>
              </a:rPr>
              <a:t>It´s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three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>
                <a:latin typeface="Comic Sans MS" pitchFamily="66" charset="0"/>
              </a:rPr>
              <a:t>o´clock</a:t>
            </a:r>
            <a:r>
              <a:rPr lang="cs-CZ" sz="2400" b="1" dirty="0">
                <a:latin typeface="Comic Sans MS" pitchFamily="66" charset="0"/>
              </a:rPr>
              <a:t>.</a:t>
            </a:r>
          </a:p>
        </p:txBody>
      </p:sp>
      <p:sp>
        <p:nvSpPr>
          <p:cNvPr id="161" name="TextovéPole 160"/>
          <p:cNvSpPr txBox="1"/>
          <p:nvPr/>
        </p:nvSpPr>
        <p:spPr>
          <a:xfrm>
            <a:off x="4388094" y="1392679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latin typeface="Comic Sans MS" pitchFamily="66" charset="0"/>
              </a:rPr>
              <a:t>It´s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twelve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>
                <a:latin typeface="Comic Sans MS" pitchFamily="66" charset="0"/>
              </a:rPr>
              <a:t>o´clock</a:t>
            </a:r>
            <a:r>
              <a:rPr lang="cs-CZ" sz="2400" b="1" dirty="0">
                <a:latin typeface="Comic Sans MS" pitchFamily="66" charset="0"/>
              </a:rPr>
              <a:t>.</a:t>
            </a:r>
          </a:p>
        </p:txBody>
      </p:sp>
      <p:sp>
        <p:nvSpPr>
          <p:cNvPr id="162" name="TextovéPole 161"/>
          <p:cNvSpPr txBox="1"/>
          <p:nvPr/>
        </p:nvSpPr>
        <p:spPr>
          <a:xfrm>
            <a:off x="4542427" y="2740264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latin typeface="Comic Sans MS" pitchFamily="66" charset="0"/>
              </a:rPr>
              <a:t>It´s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six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>
                <a:latin typeface="Comic Sans MS" pitchFamily="66" charset="0"/>
              </a:rPr>
              <a:t>o´clock</a:t>
            </a:r>
            <a:r>
              <a:rPr lang="cs-CZ" sz="2400" b="1" dirty="0">
                <a:latin typeface="Comic Sans MS" pitchFamily="66" charset="0"/>
              </a:rPr>
              <a:t>.</a:t>
            </a:r>
          </a:p>
        </p:txBody>
      </p:sp>
      <p:sp>
        <p:nvSpPr>
          <p:cNvPr id="163" name="TextovéPole 162"/>
          <p:cNvSpPr txBox="1"/>
          <p:nvPr/>
        </p:nvSpPr>
        <p:spPr>
          <a:xfrm>
            <a:off x="4574297" y="3976959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latin typeface="Comic Sans MS" pitchFamily="66" charset="0"/>
              </a:rPr>
              <a:t>It´s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four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>
                <a:latin typeface="Comic Sans MS" pitchFamily="66" charset="0"/>
              </a:rPr>
              <a:t>o´clock</a:t>
            </a:r>
            <a:r>
              <a:rPr lang="cs-CZ" sz="2400" b="1" dirty="0">
                <a:latin typeface="Comic Sans MS" pitchFamily="66" charset="0"/>
              </a:rPr>
              <a:t>.</a:t>
            </a:r>
          </a:p>
        </p:txBody>
      </p:sp>
      <p:sp>
        <p:nvSpPr>
          <p:cNvPr id="164" name="TextovéPole 163"/>
          <p:cNvSpPr txBox="1"/>
          <p:nvPr/>
        </p:nvSpPr>
        <p:spPr>
          <a:xfrm>
            <a:off x="4546831" y="5283171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latin typeface="Comic Sans MS" pitchFamily="66" charset="0"/>
              </a:rPr>
              <a:t>It´s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nine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>
                <a:latin typeface="Comic Sans MS" pitchFamily="66" charset="0"/>
              </a:rPr>
              <a:t>o´clock</a:t>
            </a:r>
            <a:r>
              <a:rPr lang="cs-CZ" sz="2400" b="1" dirty="0">
                <a:latin typeface="Comic Sans MS" pitchFamily="66" charset="0"/>
              </a:rPr>
              <a:t>.</a:t>
            </a:r>
          </a:p>
        </p:txBody>
      </p:sp>
      <p:pic>
        <p:nvPicPr>
          <p:cNvPr id="152" name="Obrázek 1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5394" y="89811"/>
            <a:ext cx="1428935" cy="1746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626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2627784" y="476671"/>
            <a:ext cx="2592199" cy="864097"/>
          </a:xfrm>
          <a:prstGeom prst="cloudCallout">
            <a:avLst>
              <a:gd name="adj1" fmla="val 75871"/>
              <a:gd name="adj2" fmla="val 2306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Complete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5464" y="82945"/>
            <a:ext cx="1502108" cy="1689871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107504" y="1772816"/>
            <a:ext cx="8784976" cy="4896544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 HOUR HAS GOT __________ MINUTES.</a:t>
            </a:r>
          </a:p>
          <a:p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ONE MINUTE HAS GOT _______ SECONDS.</a:t>
            </a:r>
          </a:p>
          <a:p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 DAY HAS GOT _____________ HOURS.</a:t>
            </a:r>
          </a:p>
          <a:p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 MONTH HAS GOT __________ DAYS.</a:t>
            </a:r>
          </a:p>
          <a:p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 YEAR HAS GOT ______________ DAYS.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76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499627" y="1437675"/>
            <a:ext cx="4248472" cy="4122232"/>
            <a:chOff x="769011" y="1487844"/>
            <a:chExt cx="2736304" cy="2754382"/>
          </a:xfrm>
        </p:grpSpPr>
        <p:sp>
          <p:nvSpPr>
            <p:cNvPr id="3" name="Ovál 2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5" name="Přímá spojnice 4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sp>
        <p:nvSpPr>
          <p:cNvPr id="17" name="Zkosené hrany 16"/>
          <p:cNvSpPr/>
          <p:nvPr/>
        </p:nvSpPr>
        <p:spPr>
          <a:xfrm>
            <a:off x="6660232" y="3124841"/>
            <a:ext cx="2304256" cy="812597"/>
          </a:xfrm>
          <a:prstGeom prst="bevel">
            <a:avLst/>
          </a:prstGeom>
          <a:solidFill>
            <a:srgbClr val="03EDA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QUARTER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395536" y="3124841"/>
            <a:ext cx="2304256" cy="812597"/>
          </a:xfrm>
          <a:prstGeom prst="beve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QUARTER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3943846" y="5560116"/>
            <a:ext cx="1485309" cy="812597"/>
          </a:xfrm>
          <a:prstGeom prst="bevel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HALF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3790117" y="602775"/>
            <a:ext cx="1792764" cy="812597"/>
          </a:xfrm>
          <a:prstGeom prst="bevel">
            <a:avLst/>
          </a:prstGeom>
          <a:solidFill>
            <a:srgbClr val="71C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HOUR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2989209" y="2010215"/>
            <a:ext cx="3394582" cy="2950096"/>
            <a:chOff x="2989209" y="2010215"/>
            <a:chExt cx="3394582" cy="2950096"/>
          </a:xfrm>
        </p:grpSpPr>
        <p:sp>
          <p:nvSpPr>
            <p:cNvPr id="22" name="Tětiva 21"/>
            <p:cNvSpPr/>
            <p:nvPr/>
          </p:nvSpPr>
          <p:spPr>
            <a:xfrm rot="10800000">
              <a:off x="2989209" y="2010215"/>
              <a:ext cx="3394582" cy="2950096"/>
            </a:xfrm>
            <a:prstGeom prst="chord">
              <a:avLst>
                <a:gd name="adj1" fmla="val 5364433"/>
                <a:gd name="adj2" fmla="val 16200000"/>
              </a:avLst>
            </a:prstGeom>
            <a:solidFill>
              <a:srgbClr val="03EDA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4727277" y="3192875"/>
              <a:ext cx="1554042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3600" b="1" dirty="0" smtClean="0">
                  <a:latin typeface="Comic Sans MS" pitchFamily="66" charset="0"/>
                </a:rPr>
                <a:t>PAST</a:t>
              </a:r>
              <a:endParaRPr lang="cs-CZ" sz="3600" b="1" dirty="0">
                <a:latin typeface="Comic Sans MS" pitchFamily="66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952981" y="1997887"/>
            <a:ext cx="3394582" cy="2950096"/>
            <a:chOff x="2952981" y="1997887"/>
            <a:chExt cx="3394582" cy="2950096"/>
          </a:xfrm>
        </p:grpSpPr>
        <p:sp>
          <p:nvSpPr>
            <p:cNvPr id="23" name="Tětiva 22"/>
            <p:cNvSpPr/>
            <p:nvPr/>
          </p:nvSpPr>
          <p:spPr>
            <a:xfrm>
              <a:off x="2952981" y="1997887"/>
              <a:ext cx="3394582" cy="2950096"/>
            </a:xfrm>
            <a:prstGeom prst="chord">
              <a:avLst>
                <a:gd name="adj1" fmla="val 5364433"/>
                <a:gd name="adj2" fmla="val 16200000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latin typeface="Comic Sans MS" pitchFamily="66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3355928" y="3207974"/>
              <a:ext cx="1068898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3600" b="1" dirty="0" smtClean="0">
                  <a:latin typeface="Comic Sans MS" pitchFamily="66" charset="0"/>
                </a:rPr>
                <a:t>TO</a:t>
              </a:r>
              <a:endParaRPr lang="cs-CZ" sz="3600" b="1" dirty="0">
                <a:latin typeface="Comic Sans MS" pitchFamily="66" charset="0"/>
              </a:endParaRPr>
            </a:p>
          </p:txBody>
        </p:sp>
      </p:grpSp>
      <p:sp>
        <p:nvSpPr>
          <p:cNvPr id="28" name="Zkosené hrany 27"/>
          <p:cNvSpPr/>
          <p:nvPr/>
        </p:nvSpPr>
        <p:spPr>
          <a:xfrm>
            <a:off x="3355928" y="602773"/>
            <a:ext cx="2773307" cy="812597"/>
          </a:xfrm>
          <a:prstGeom prst="bevel">
            <a:avLst/>
          </a:prstGeom>
          <a:solidFill>
            <a:srgbClr val="71C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4 O ´CLOCK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5139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1879024" y="131401"/>
            <a:ext cx="4440036" cy="870571"/>
          </a:xfrm>
          <a:prstGeom prst="cloudCallout">
            <a:avLst>
              <a:gd name="adj1" fmla="val 55070"/>
              <a:gd name="adj2" fmla="val 2881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time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4058" y="69654"/>
            <a:ext cx="1211453" cy="1237187"/>
          </a:xfrm>
          <a:prstGeom prst="rect">
            <a:avLst/>
          </a:prstGeom>
        </p:spPr>
      </p:pic>
      <p:grpSp>
        <p:nvGrpSpPr>
          <p:cNvPr id="224" name="Skupina 223"/>
          <p:cNvGrpSpPr/>
          <p:nvPr/>
        </p:nvGrpSpPr>
        <p:grpSpPr>
          <a:xfrm>
            <a:off x="411585" y="435514"/>
            <a:ext cx="1467439" cy="1464672"/>
            <a:chOff x="411585" y="435514"/>
            <a:chExt cx="1467439" cy="1464672"/>
          </a:xfrm>
        </p:grpSpPr>
        <p:grpSp>
          <p:nvGrpSpPr>
            <p:cNvPr id="4" name="Skupina 3"/>
            <p:cNvGrpSpPr/>
            <p:nvPr/>
          </p:nvGrpSpPr>
          <p:grpSpPr>
            <a:xfrm>
              <a:off x="411585" y="435514"/>
              <a:ext cx="1467439" cy="1464672"/>
              <a:chOff x="769011" y="1487844"/>
              <a:chExt cx="2736304" cy="2754382"/>
            </a:xfrm>
          </p:grpSpPr>
          <p:sp>
            <p:nvSpPr>
              <p:cNvPr id="5" name="Ovál 4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" name="Skupina 5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7" name="Přímá spojnice 6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Přímá spojnice 7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nice 8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nice 12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nice 16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17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50" name="Přímá spojnice se šipkou 49"/>
            <p:cNvCxnSpPr/>
            <p:nvPr/>
          </p:nvCxnSpPr>
          <p:spPr>
            <a:xfrm flipH="1">
              <a:off x="848205" y="1110062"/>
              <a:ext cx="287978" cy="321039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3" name="Přímá spojnice se šipkou 52"/>
            <p:cNvCxnSpPr>
              <a:endCxn id="5" idx="4"/>
            </p:cNvCxnSpPr>
            <p:nvPr/>
          </p:nvCxnSpPr>
          <p:spPr>
            <a:xfrm flipH="1">
              <a:off x="1145305" y="1088320"/>
              <a:ext cx="10472" cy="80225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230" name="Skupina 229"/>
          <p:cNvGrpSpPr/>
          <p:nvPr/>
        </p:nvGrpSpPr>
        <p:grpSpPr>
          <a:xfrm>
            <a:off x="7469661" y="3664563"/>
            <a:ext cx="1467439" cy="1464672"/>
            <a:chOff x="7469661" y="3664563"/>
            <a:chExt cx="1467439" cy="1464672"/>
          </a:xfrm>
        </p:grpSpPr>
        <p:grpSp>
          <p:nvGrpSpPr>
            <p:cNvPr id="120" name="Skupina 119"/>
            <p:cNvGrpSpPr/>
            <p:nvPr/>
          </p:nvGrpSpPr>
          <p:grpSpPr>
            <a:xfrm>
              <a:off x="7469661" y="3664563"/>
              <a:ext cx="1467439" cy="1464672"/>
              <a:chOff x="769011" y="1487844"/>
              <a:chExt cx="2736304" cy="2754382"/>
            </a:xfrm>
          </p:grpSpPr>
          <p:sp>
            <p:nvSpPr>
              <p:cNvPr id="121" name="Ovál 120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22" name="Skupina 121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23" name="Přímá spojnice 122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4" name="Přímá spojnice 123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5" name="Přímá spojnice 124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6" name="Přímá spojnice 125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7" name="Přímá spojnice 126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8" name="Přímá spojnice 127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9" name="Přímá spojnice 128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0" name="Přímá spojnice 129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1" name="Přímá spojnice 130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2" name="Přímá spojnice 131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3" name="Přímá spojnice 132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4" name="Přímá spojnice 133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71" name="Přímá spojnice se šipkou 170"/>
            <p:cNvCxnSpPr/>
            <p:nvPr/>
          </p:nvCxnSpPr>
          <p:spPr>
            <a:xfrm flipH="1">
              <a:off x="7915402" y="4445386"/>
              <a:ext cx="316895" cy="31322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72" name="Přímá spojnice se šipkou 171"/>
            <p:cNvCxnSpPr/>
            <p:nvPr/>
          </p:nvCxnSpPr>
          <p:spPr>
            <a:xfrm flipV="1">
              <a:off x="8223169" y="4417038"/>
              <a:ext cx="690548" cy="2142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231" name="Skupina 230"/>
          <p:cNvGrpSpPr/>
          <p:nvPr/>
        </p:nvGrpSpPr>
        <p:grpSpPr>
          <a:xfrm>
            <a:off x="7480328" y="5230282"/>
            <a:ext cx="1467439" cy="1464672"/>
            <a:chOff x="7480328" y="5230282"/>
            <a:chExt cx="1467439" cy="1464672"/>
          </a:xfrm>
        </p:grpSpPr>
        <p:grpSp>
          <p:nvGrpSpPr>
            <p:cNvPr id="135" name="Skupina 134"/>
            <p:cNvGrpSpPr/>
            <p:nvPr/>
          </p:nvGrpSpPr>
          <p:grpSpPr>
            <a:xfrm>
              <a:off x="7480328" y="5230282"/>
              <a:ext cx="1467439" cy="1464672"/>
              <a:chOff x="769011" y="1487844"/>
              <a:chExt cx="2736304" cy="2754382"/>
            </a:xfrm>
          </p:grpSpPr>
          <p:sp>
            <p:nvSpPr>
              <p:cNvPr id="136" name="Ovál 135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37" name="Skupina 136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38" name="Přímá spojnice 137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9" name="Přímá spojnice 138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0" name="Přímá spojnice 139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1" name="Přímá spojnice 140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2" name="Přímá spojnice 141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3" name="Přímá spojnice 142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4" name="Přímá spojnice 143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5" name="Přímá spojnice 144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6" name="Přímá spojnice 145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7" name="Přímá spojnice 146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8" name="Přímá spojnice 147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9" name="Přímá spojnice 148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68" name="Přímá spojnice se šipkou 167"/>
            <p:cNvCxnSpPr/>
            <p:nvPr/>
          </p:nvCxnSpPr>
          <p:spPr>
            <a:xfrm flipH="1" flipV="1">
              <a:off x="7979167" y="5626055"/>
              <a:ext cx="306498" cy="37070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73" name="Přímá spojnice se šipkou 172"/>
            <p:cNvCxnSpPr/>
            <p:nvPr/>
          </p:nvCxnSpPr>
          <p:spPr>
            <a:xfrm flipH="1" flipV="1">
              <a:off x="7496218" y="5962892"/>
              <a:ext cx="753506" cy="16299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229" name="Skupina 228"/>
          <p:cNvGrpSpPr/>
          <p:nvPr/>
        </p:nvGrpSpPr>
        <p:grpSpPr>
          <a:xfrm>
            <a:off x="7478807" y="2097732"/>
            <a:ext cx="1467439" cy="1464672"/>
            <a:chOff x="7478807" y="2097732"/>
            <a:chExt cx="1467439" cy="1464672"/>
          </a:xfrm>
        </p:grpSpPr>
        <p:grpSp>
          <p:nvGrpSpPr>
            <p:cNvPr id="105" name="Skupina 104"/>
            <p:cNvGrpSpPr/>
            <p:nvPr/>
          </p:nvGrpSpPr>
          <p:grpSpPr>
            <a:xfrm>
              <a:off x="7478807" y="2097732"/>
              <a:ext cx="1467439" cy="1464672"/>
              <a:chOff x="769011" y="1487844"/>
              <a:chExt cx="2736304" cy="2754382"/>
            </a:xfrm>
          </p:grpSpPr>
          <p:sp>
            <p:nvSpPr>
              <p:cNvPr id="106" name="Ovál 105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07" name="Skupina 106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08" name="Přímá spojnice 107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9" name="Přímá spojnice 108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0" name="Přímá spojnice 109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1" name="Přímá spojnice 110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2" name="Přímá spojnice 111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3" name="Přímá spojnice 112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4" name="Přímá spojnice 113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5" name="Přímá spojnice 114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6" name="Přímá spojnice 115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7" name="Přímá spojnice 116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8" name="Přímá spojnice 117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9" name="Přímá spojnice 118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70" name="Přímá spojnice se šipkou 169"/>
            <p:cNvCxnSpPr/>
            <p:nvPr/>
          </p:nvCxnSpPr>
          <p:spPr>
            <a:xfrm flipV="1">
              <a:off x="8210651" y="2753085"/>
              <a:ext cx="393377" cy="84408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74" name="Přímá spojnice se šipkou 173"/>
            <p:cNvCxnSpPr/>
            <p:nvPr/>
          </p:nvCxnSpPr>
          <p:spPr>
            <a:xfrm flipH="1" flipV="1">
              <a:off x="7480328" y="2846599"/>
              <a:ext cx="742841" cy="165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228" name="Skupina 227"/>
          <p:cNvGrpSpPr/>
          <p:nvPr/>
        </p:nvGrpSpPr>
        <p:grpSpPr>
          <a:xfrm>
            <a:off x="7480328" y="526167"/>
            <a:ext cx="1467439" cy="1464672"/>
            <a:chOff x="7480328" y="526167"/>
            <a:chExt cx="1467439" cy="1464672"/>
          </a:xfrm>
        </p:grpSpPr>
        <p:grpSp>
          <p:nvGrpSpPr>
            <p:cNvPr id="150" name="Skupina 149"/>
            <p:cNvGrpSpPr/>
            <p:nvPr/>
          </p:nvGrpSpPr>
          <p:grpSpPr>
            <a:xfrm>
              <a:off x="7480328" y="526167"/>
              <a:ext cx="1467439" cy="1464672"/>
              <a:chOff x="769011" y="1487844"/>
              <a:chExt cx="2736304" cy="2754382"/>
            </a:xfrm>
          </p:grpSpPr>
          <p:sp>
            <p:nvSpPr>
              <p:cNvPr id="151" name="Ovál 150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52" name="Skupina 151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53" name="Přímá spojnice 152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4" name="Přímá spojnice 153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5" name="Přímá spojnice 154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6" name="Přímá spojnice 155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7" name="Přímá spojnice 156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8" name="Přímá spojnice 157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9" name="Přímá spojnice 158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0" name="Přímá spojnice 159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1" name="Přímá spojnice 160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2" name="Přímá spojnice 161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3" name="Přímá spojnice 162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4" name="Přímá spojnice 163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69" name="Přímá spojnice se šipkou 168"/>
            <p:cNvCxnSpPr/>
            <p:nvPr/>
          </p:nvCxnSpPr>
          <p:spPr>
            <a:xfrm flipH="1" flipV="1">
              <a:off x="7979167" y="1001972"/>
              <a:ext cx="295136" cy="29989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75" name="Přímá spojnice se šipkou 174"/>
            <p:cNvCxnSpPr>
              <a:endCxn id="151" idx="6"/>
            </p:cNvCxnSpPr>
            <p:nvPr/>
          </p:nvCxnSpPr>
          <p:spPr>
            <a:xfrm flipV="1">
              <a:off x="8249724" y="1253697"/>
              <a:ext cx="698043" cy="22987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227" name="Skupina 226"/>
          <p:cNvGrpSpPr/>
          <p:nvPr/>
        </p:nvGrpSpPr>
        <p:grpSpPr>
          <a:xfrm>
            <a:off x="381043" y="5212101"/>
            <a:ext cx="1467439" cy="1464672"/>
            <a:chOff x="381043" y="5212101"/>
            <a:chExt cx="1467439" cy="1464672"/>
          </a:xfrm>
        </p:grpSpPr>
        <p:grpSp>
          <p:nvGrpSpPr>
            <p:cNvPr id="75" name="Skupina 74"/>
            <p:cNvGrpSpPr/>
            <p:nvPr/>
          </p:nvGrpSpPr>
          <p:grpSpPr>
            <a:xfrm>
              <a:off x="381043" y="5212101"/>
              <a:ext cx="1467439" cy="1464672"/>
              <a:chOff x="769011" y="1487844"/>
              <a:chExt cx="2736304" cy="2754382"/>
            </a:xfrm>
          </p:grpSpPr>
          <p:sp>
            <p:nvSpPr>
              <p:cNvPr id="76" name="Ovál 75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77" name="Skupina 76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78" name="Přímá spojnice 77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Přímá spojnice 78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Přímá spojnice 79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1" name="Přímá spojnice 80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nice 81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3" name="Přímá spojnice 82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4" name="Přímá spojnice 83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Přímá spojnice 84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Přímá spojnice 85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Přímá spojnice 86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nice 87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9" name="Přímá spojnice 88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76" name="Přímá spojnice se šipkou 175"/>
            <p:cNvCxnSpPr>
              <a:endCxn id="76" idx="4"/>
            </p:cNvCxnSpPr>
            <p:nvPr/>
          </p:nvCxnSpPr>
          <p:spPr>
            <a:xfrm flipH="1">
              <a:off x="1114763" y="5962618"/>
              <a:ext cx="21419" cy="70454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77" name="Přímá spojnice se šipkou 176"/>
            <p:cNvCxnSpPr/>
            <p:nvPr/>
          </p:nvCxnSpPr>
          <p:spPr>
            <a:xfrm flipV="1">
              <a:off x="1164898" y="5837449"/>
              <a:ext cx="388332" cy="125169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226" name="Skupina 225"/>
          <p:cNvGrpSpPr/>
          <p:nvPr/>
        </p:nvGrpSpPr>
        <p:grpSpPr>
          <a:xfrm>
            <a:off x="422057" y="3601763"/>
            <a:ext cx="1467439" cy="1464672"/>
            <a:chOff x="422057" y="3601763"/>
            <a:chExt cx="1467439" cy="1464672"/>
          </a:xfrm>
        </p:grpSpPr>
        <p:grpSp>
          <p:nvGrpSpPr>
            <p:cNvPr id="60" name="Skupina 59"/>
            <p:cNvGrpSpPr/>
            <p:nvPr/>
          </p:nvGrpSpPr>
          <p:grpSpPr>
            <a:xfrm>
              <a:off x="422057" y="3601763"/>
              <a:ext cx="1467439" cy="1464672"/>
              <a:chOff x="769011" y="1487844"/>
              <a:chExt cx="2736304" cy="2754382"/>
            </a:xfrm>
          </p:grpSpPr>
          <p:sp>
            <p:nvSpPr>
              <p:cNvPr id="61" name="Ovál 60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2" name="Skupina 61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63" name="Přímá spojnice 62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Přímá spojnice 63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Přímá spojnice 64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Přímá spojnice 65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Přímá spojnice 66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Přímá spojnice 67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Přímá spojnice 68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Přímá spojnice 69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Přímá spojnice 71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3" name="Přímá spojnice 72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4" name="Přímá spojnice 73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78" name="Přímá spojnice se šipkou 177"/>
            <p:cNvCxnSpPr/>
            <p:nvPr/>
          </p:nvCxnSpPr>
          <p:spPr>
            <a:xfrm flipH="1" flipV="1">
              <a:off x="814700" y="4261591"/>
              <a:ext cx="339726" cy="90689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79" name="Přímá spojnice se šipkou 178"/>
            <p:cNvCxnSpPr>
              <a:endCxn id="61" idx="4"/>
            </p:cNvCxnSpPr>
            <p:nvPr/>
          </p:nvCxnSpPr>
          <p:spPr>
            <a:xfrm flipH="1">
              <a:off x="1155777" y="4361856"/>
              <a:ext cx="24044" cy="694966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225" name="Skupina 224"/>
          <p:cNvGrpSpPr/>
          <p:nvPr/>
        </p:nvGrpSpPr>
        <p:grpSpPr>
          <a:xfrm>
            <a:off x="411584" y="2001285"/>
            <a:ext cx="1467439" cy="1464672"/>
            <a:chOff x="402463" y="2042353"/>
            <a:chExt cx="1467439" cy="1464672"/>
          </a:xfrm>
        </p:grpSpPr>
        <p:grpSp>
          <p:nvGrpSpPr>
            <p:cNvPr id="90" name="Skupina 89"/>
            <p:cNvGrpSpPr/>
            <p:nvPr/>
          </p:nvGrpSpPr>
          <p:grpSpPr>
            <a:xfrm>
              <a:off x="402463" y="2042353"/>
              <a:ext cx="1467439" cy="1464672"/>
              <a:chOff x="769011" y="1487844"/>
              <a:chExt cx="2736304" cy="2754382"/>
            </a:xfrm>
          </p:grpSpPr>
          <p:sp>
            <p:nvSpPr>
              <p:cNvPr id="91" name="Ovál 90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92" name="Skupina 91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93" name="Přímá spojnice 92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4" name="Přímá spojnice 93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5" name="Přímá spojnice 94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6" name="Přímá spojnice 95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7" name="Přímá spojnice 96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8" name="Přímá spojnice 97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9" name="Přímá spojnice 98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0" name="Přímá spojnice 99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1" name="Přímá spojnice 100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2" name="Přímá spojnice 101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Přímá spojnice 102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4" name="Přímá spojnice 103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80" name="Přímá spojnice se šipkou 179"/>
            <p:cNvCxnSpPr/>
            <p:nvPr/>
          </p:nvCxnSpPr>
          <p:spPr>
            <a:xfrm flipH="1" flipV="1">
              <a:off x="992194" y="2511686"/>
              <a:ext cx="199430" cy="31012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2" name="Přímá spojnice se šipkou 51"/>
            <p:cNvCxnSpPr>
              <a:endCxn id="91" idx="4"/>
            </p:cNvCxnSpPr>
            <p:nvPr/>
          </p:nvCxnSpPr>
          <p:spPr>
            <a:xfrm flipH="1">
              <a:off x="1136183" y="2803367"/>
              <a:ext cx="34783" cy="69404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245" name="Zkosené hrany 244"/>
          <p:cNvSpPr/>
          <p:nvPr/>
        </p:nvSpPr>
        <p:spPr>
          <a:xfrm>
            <a:off x="3779912" y="6160081"/>
            <a:ext cx="3444987" cy="57898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It´s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quarter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TO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eleven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2" name="Zkosené hrany 241"/>
          <p:cNvSpPr/>
          <p:nvPr/>
        </p:nvSpPr>
        <p:spPr>
          <a:xfrm>
            <a:off x="3779911" y="6225245"/>
            <a:ext cx="3444987" cy="57898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It´s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quarter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TO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three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8" name="Zkosené hrany 237"/>
          <p:cNvSpPr/>
          <p:nvPr/>
        </p:nvSpPr>
        <p:spPr>
          <a:xfrm>
            <a:off x="3923692" y="6197062"/>
            <a:ext cx="3301206" cy="598992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It´s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half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PAST ten.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0" name="Zkosené hrany 239"/>
          <p:cNvSpPr/>
          <p:nvPr/>
        </p:nvSpPr>
        <p:spPr>
          <a:xfrm>
            <a:off x="3851802" y="6111113"/>
            <a:ext cx="3301206" cy="556047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It´s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half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PAST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two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4" name="Zkosené hrany 243"/>
          <p:cNvSpPr/>
          <p:nvPr/>
        </p:nvSpPr>
        <p:spPr>
          <a:xfrm>
            <a:off x="3656958" y="6097785"/>
            <a:ext cx="3604746" cy="57898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It´s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quarter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PAST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seven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9" name="Zkosené hrany 238"/>
          <p:cNvSpPr/>
          <p:nvPr/>
        </p:nvSpPr>
        <p:spPr>
          <a:xfrm>
            <a:off x="3815827" y="6092932"/>
            <a:ext cx="3301206" cy="588694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It´s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half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PAST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nine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1" name="Zkosené hrany 240"/>
          <p:cNvSpPr/>
          <p:nvPr/>
        </p:nvSpPr>
        <p:spPr>
          <a:xfrm>
            <a:off x="3692507" y="6153495"/>
            <a:ext cx="3460501" cy="537069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It´s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quarter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PAST ten.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7" name="Zkosené hrany 236"/>
          <p:cNvSpPr/>
          <p:nvPr/>
        </p:nvSpPr>
        <p:spPr>
          <a:xfrm>
            <a:off x="3692507" y="6118185"/>
            <a:ext cx="3301206" cy="538188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It´s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half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PAST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seven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4179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2843808" y="193521"/>
            <a:ext cx="2049192" cy="792088"/>
          </a:xfrm>
          <a:prstGeom prst="cloudCallout">
            <a:avLst>
              <a:gd name="adj1" fmla="val 86602"/>
              <a:gd name="adj2" fmla="val 2456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007" y="229525"/>
            <a:ext cx="1436035" cy="1512168"/>
          </a:xfrm>
          <a:prstGeom prst="rect">
            <a:avLst/>
          </a:prstGeom>
        </p:spPr>
      </p:pic>
      <p:sp>
        <p:nvSpPr>
          <p:cNvPr id="6" name="Krychle 5"/>
          <p:cNvSpPr/>
          <p:nvPr/>
        </p:nvSpPr>
        <p:spPr>
          <a:xfrm>
            <a:off x="538064" y="968632"/>
            <a:ext cx="1512168" cy="864096"/>
          </a:xfrm>
          <a:prstGeom prst="cube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7:05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Krychle 6"/>
          <p:cNvSpPr/>
          <p:nvPr/>
        </p:nvSpPr>
        <p:spPr>
          <a:xfrm>
            <a:off x="467544" y="2065396"/>
            <a:ext cx="1512168" cy="864096"/>
          </a:xfrm>
          <a:prstGeom prst="cube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7:15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Krychle 7"/>
          <p:cNvSpPr/>
          <p:nvPr/>
        </p:nvSpPr>
        <p:spPr>
          <a:xfrm>
            <a:off x="467544" y="3246012"/>
            <a:ext cx="1512168" cy="864096"/>
          </a:xfrm>
          <a:prstGeom prst="cube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7:45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Krychle 8"/>
          <p:cNvSpPr/>
          <p:nvPr/>
        </p:nvSpPr>
        <p:spPr>
          <a:xfrm>
            <a:off x="467544" y="4365104"/>
            <a:ext cx="1512168" cy="864096"/>
          </a:xfrm>
          <a:prstGeom prst="cube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7:55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4716016" y="2060848"/>
            <a:ext cx="1512168" cy="864096"/>
          </a:xfrm>
          <a:prstGeom prst="cube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7:25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4690329" y="3246012"/>
            <a:ext cx="1512168" cy="864096"/>
          </a:xfrm>
          <a:prstGeom prst="cube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7:35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4690329" y="4365104"/>
            <a:ext cx="1512168" cy="864096"/>
          </a:xfrm>
          <a:prstGeom prst="cube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7:10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4716016" y="5517232"/>
            <a:ext cx="1512168" cy="864096"/>
          </a:xfrm>
          <a:prstGeom prst="cube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7:30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467544" y="5517232"/>
            <a:ext cx="1512168" cy="864096"/>
          </a:xfrm>
          <a:prstGeom prst="cube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7:20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1814464" y="1832728"/>
            <a:ext cx="2613520" cy="1563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770406" y="2924944"/>
            <a:ext cx="2657578" cy="118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1763688" y="4097888"/>
            <a:ext cx="2664296" cy="1222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814464" y="6383110"/>
            <a:ext cx="2613520" cy="1346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814464" y="5223284"/>
            <a:ext cx="2613520" cy="59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012160" y="2924944"/>
            <a:ext cx="2736304" cy="118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012160" y="4097888"/>
            <a:ext cx="2736304" cy="118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012160" y="5223284"/>
            <a:ext cx="2736304" cy="118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012160" y="6384745"/>
            <a:ext cx="2736304" cy="118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170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148796"/>
            <a:ext cx="770485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MC900437990 </a:t>
            </a:r>
            <a:r>
              <a:rPr lang="cs-CZ" sz="2400" dirty="0"/>
              <a:t>(obličej s knihou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MC900016775 (náramkové hodinky)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MC900286564 (stopky)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MC900410777 (kukačkové hodiny)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 900232234 (budík)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MC900441468 (hodiny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MC900198298 (</a:t>
            </a:r>
            <a:r>
              <a:rPr lang="cs-CZ" sz="2400" smtClean="0"/>
              <a:t>věžní hodiny)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MC900433817 (smějící se obličej)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MC900437563 (obličej s hodinkami)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MC900429827 (obličej se žárovkou)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MC900434411 (obličej s otazníky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MC900440428 (obličej píše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269860" y="293747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775</TotalTime>
  <Words>363</Words>
  <Application>Microsoft Office PowerPoint</Application>
  <PresentationFormat>Předvádění na obrazovce (4:3)</PresentationFormat>
  <Paragraphs>84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68</cp:revision>
  <dcterms:created xsi:type="dcterms:W3CDTF">2012-09-11T13:55:05Z</dcterms:created>
  <dcterms:modified xsi:type="dcterms:W3CDTF">2012-09-29T09:45:33Z</dcterms:modified>
</cp:coreProperties>
</file>