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4"/>
  </p:notesMasterIdLst>
  <p:sldIdLst>
    <p:sldId id="258" r:id="rId2"/>
    <p:sldId id="275" r:id="rId3"/>
    <p:sldId id="311" r:id="rId4"/>
    <p:sldId id="319" r:id="rId5"/>
    <p:sldId id="316" r:id="rId6"/>
    <p:sldId id="315" r:id="rId7"/>
    <p:sldId id="318" r:id="rId8"/>
    <p:sldId id="320" r:id="rId9"/>
    <p:sldId id="317" r:id="rId10"/>
    <p:sldId id="322" r:id="rId11"/>
    <p:sldId id="324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EB1B05"/>
    <a:srgbClr val="B73939"/>
    <a:srgbClr val="EB053C"/>
    <a:srgbClr val="68FF01"/>
    <a:srgbClr val="FF00FF"/>
    <a:srgbClr val="A7E8FF"/>
    <a:srgbClr val="71C600"/>
    <a:srgbClr val="03ED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6" autoAdjust="0"/>
    <p:restoredTop sz="94660"/>
  </p:normalViewPr>
  <p:slideViewPr>
    <p:cSldViewPr>
      <p:cViewPr varScale="1">
        <p:scale>
          <a:sx n="69" d="100"/>
          <a:sy n="69" d="100"/>
        </p:scale>
        <p:origin x="-4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07_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MY DAY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6706" custScaleY="61587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07_ ANGLICKÝ JAZYK 5</a:t>
          </a:r>
          <a:endParaRPr lang="cs-CZ" sz="25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4141689" y="3803317"/>
          <a:ext cx="1737863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MY DAY</a:t>
          </a:r>
          <a:endParaRPr lang="cs-CZ" sz="2500" b="1" kern="1200" dirty="0"/>
        </a:p>
      </dsp:txBody>
      <dsp:txXfrm>
        <a:off x="4179563" y="3841191"/>
        <a:ext cx="1662115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11" Type="http://schemas.openxmlformats.org/officeDocument/2006/relationships/image" Target="../media/image22.PNG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14484204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40768"/>
            <a:ext cx="8229600" cy="53285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15.10.2012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wake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up,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get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up,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dress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brush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teeth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breakfast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lunch,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dinner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shower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bath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go to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bed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…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opakuje a procvičuje určování času, pojmenování pravidelných denních činností. Opakuje přítomný čas prostý.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3265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MY DAY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3257547" y="300864"/>
            <a:ext cx="4896544" cy="980960"/>
          </a:xfrm>
          <a:prstGeom prst="cloudCallout">
            <a:avLst>
              <a:gd name="adj1" fmla="val -74431"/>
              <a:gd name="adj2" fmla="val 3420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….?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3550543"/>
            <a:ext cx="1403542" cy="133729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014" y="5301208"/>
            <a:ext cx="1316962" cy="124379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2602" y="4878226"/>
            <a:ext cx="1468504" cy="1642371"/>
          </a:xfrm>
          <a:prstGeom prst="rect">
            <a:avLst/>
          </a:prstGeom>
        </p:spPr>
      </p:pic>
      <p:pic>
        <p:nvPicPr>
          <p:cNvPr id="2050" name="Picture 2" descr="C:\Users\admin\Desktop\Činnosti\MC90042806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2618" y="5279108"/>
            <a:ext cx="1669856" cy="1195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Desktop\Činnosti\MC900428087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068" y="1722027"/>
            <a:ext cx="1472813" cy="1130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Desktop\Činnosti\MC900429809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800" y="1847302"/>
            <a:ext cx="1433705" cy="136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Desktop\Činnosti\MC900434405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79364"/>
            <a:ext cx="1601996" cy="1618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dmin\Desktop\Činnosti\MC900434413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3488" y="3550543"/>
            <a:ext cx="19304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admin\Desktop\Činnosti\MC900437988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760" y="3204064"/>
            <a:ext cx="1828800" cy="115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9595" y="62263"/>
            <a:ext cx="1296144" cy="145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349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2843808" y="300864"/>
            <a:ext cx="6048672" cy="1399944"/>
          </a:xfrm>
          <a:prstGeom prst="cloudCallout">
            <a:avLst>
              <a:gd name="adj1" fmla="val -59127"/>
              <a:gd name="adj2" fmla="val 2962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together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questions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answer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61269"/>
            <a:ext cx="1428935" cy="1746476"/>
          </a:xfrm>
          <a:prstGeom prst="rect">
            <a:avLst/>
          </a:prstGeom>
        </p:spPr>
      </p:pic>
      <p:sp>
        <p:nvSpPr>
          <p:cNvPr id="5" name="Vývojový diagram: magnetický disk 4"/>
          <p:cNvSpPr/>
          <p:nvPr/>
        </p:nvSpPr>
        <p:spPr>
          <a:xfrm>
            <a:off x="467544" y="2064086"/>
            <a:ext cx="1091345" cy="7200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>
                <a:solidFill>
                  <a:schemeClr val="tx1"/>
                </a:solidFill>
                <a:latin typeface="Comic Sans MS" pitchFamily="66" charset="0"/>
              </a:rPr>
              <a:t>YOUR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1752463" y="2054748"/>
            <a:ext cx="1091345" cy="7200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2899510" y="2096553"/>
            <a:ext cx="1091345" cy="7200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3990855" y="2096553"/>
            <a:ext cx="1571420" cy="7200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DINNER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5724128" y="2115134"/>
            <a:ext cx="1091345" cy="7200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YOU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8424427" y="2054748"/>
            <a:ext cx="648071" cy="7200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11" name="Vývojový diagram: magnetický disk 10"/>
          <p:cNvSpPr/>
          <p:nvPr/>
        </p:nvSpPr>
        <p:spPr>
          <a:xfrm>
            <a:off x="467544" y="2835214"/>
            <a:ext cx="1091345" cy="720080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FACE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Vývojový diagram: magnetický disk 11"/>
          <p:cNvSpPr/>
          <p:nvPr/>
        </p:nvSpPr>
        <p:spPr>
          <a:xfrm>
            <a:off x="1752463" y="2899341"/>
            <a:ext cx="1235361" cy="720080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WASH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Vývojový diagram: magnetický disk 12"/>
          <p:cNvSpPr/>
          <p:nvPr/>
        </p:nvSpPr>
        <p:spPr>
          <a:xfrm>
            <a:off x="3131840" y="2899341"/>
            <a:ext cx="859015" cy="720080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Vývojový diagram: magnetický disk 13"/>
          <p:cNvSpPr/>
          <p:nvPr/>
        </p:nvSpPr>
        <p:spPr>
          <a:xfrm>
            <a:off x="4011889" y="2899341"/>
            <a:ext cx="1091345" cy="720080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YOUR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Vývojový diagram: magnetický disk 14"/>
          <p:cNvSpPr/>
          <p:nvPr/>
        </p:nvSpPr>
        <p:spPr>
          <a:xfrm>
            <a:off x="5178455" y="2899341"/>
            <a:ext cx="1091345" cy="720080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YOU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Vývojový diagram: magnetický disk 15"/>
          <p:cNvSpPr/>
          <p:nvPr/>
        </p:nvSpPr>
        <p:spPr>
          <a:xfrm>
            <a:off x="7884368" y="2913195"/>
            <a:ext cx="689688" cy="720080"/>
          </a:xfrm>
          <a:prstGeom prst="flowChartMagneticDisk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Vývojový diagram: magnetický disk 16"/>
          <p:cNvSpPr/>
          <p:nvPr/>
        </p:nvSpPr>
        <p:spPr>
          <a:xfrm>
            <a:off x="474725" y="3744112"/>
            <a:ext cx="928924" cy="720080"/>
          </a:xfrm>
          <a:prstGeom prst="flowChartMagneticDisk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UP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Vývojový diagram: magnetický disk 17"/>
          <p:cNvSpPr/>
          <p:nvPr/>
        </p:nvSpPr>
        <p:spPr>
          <a:xfrm>
            <a:off x="1498643" y="3788882"/>
            <a:ext cx="1091345" cy="720080"/>
          </a:xfrm>
          <a:prstGeom prst="flowChartMagneticDisk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YOU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Vývojový diagram: magnetický disk 18"/>
          <p:cNvSpPr/>
          <p:nvPr/>
        </p:nvSpPr>
        <p:spPr>
          <a:xfrm>
            <a:off x="2699792" y="3788882"/>
            <a:ext cx="861555" cy="720080"/>
          </a:xfrm>
          <a:prstGeom prst="flowChartMagneticDisk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Vývojový diagram: magnetický disk 19"/>
          <p:cNvSpPr/>
          <p:nvPr/>
        </p:nvSpPr>
        <p:spPr>
          <a:xfrm>
            <a:off x="3703414" y="3788882"/>
            <a:ext cx="1091345" cy="720080"/>
          </a:xfrm>
          <a:prstGeom prst="flowChartMagneticDisk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GET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Vývojový diagram: magnetický disk 20"/>
          <p:cNvSpPr/>
          <p:nvPr/>
        </p:nvSpPr>
        <p:spPr>
          <a:xfrm>
            <a:off x="4854517" y="3764379"/>
            <a:ext cx="1301659" cy="720080"/>
          </a:xfrm>
          <a:prstGeom prst="flowChartMagneticDisk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WHEN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Vývojový diagram: magnetický disk 21"/>
          <p:cNvSpPr/>
          <p:nvPr/>
        </p:nvSpPr>
        <p:spPr>
          <a:xfrm>
            <a:off x="6269800" y="3788882"/>
            <a:ext cx="678465" cy="720080"/>
          </a:xfrm>
          <a:prstGeom prst="flowChartMagneticDisk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Vývojový diagram: magnetický disk 22"/>
          <p:cNvSpPr/>
          <p:nvPr/>
        </p:nvSpPr>
        <p:spPr>
          <a:xfrm>
            <a:off x="440808" y="4508962"/>
            <a:ext cx="1091345" cy="720080"/>
          </a:xfrm>
          <a:prstGeom prst="flowChartMagneticDisk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YOU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Vývojový diagram: magnetický disk 23"/>
          <p:cNvSpPr/>
          <p:nvPr/>
        </p:nvSpPr>
        <p:spPr>
          <a:xfrm>
            <a:off x="6948265" y="2096553"/>
            <a:ext cx="1364979" cy="72008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Vývojový diagram: magnetický disk 24"/>
          <p:cNvSpPr/>
          <p:nvPr/>
        </p:nvSpPr>
        <p:spPr>
          <a:xfrm>
            <a:off x="1638838" y="4639709"/>
            <a:ext cx="1091345" cy="720080"/>
          </a:xfrm>
          <a:prstGeom prst="flowChartMagneticDisk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Vývojový diagram: magnetický disk 25"/>
          <p:cNvSpPr/>
          <p:nvPr/>
        </p:nvSpPr>
        <p:spPr>
          <a:xfrm>
            <a:off x="2837133" y="4661362"/>
            <a:ext cx="1091345" cy="720080"/>
          </a:xfrm>
          <a:prstGeom prst="flowChartMagneticDisk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Vývojový diagram: magnetický disk 26"/>
          <p:cNvSpPr/>
          <p:nvPr/>
        </p:nvSpPr>
        <p:spPr>
          <a:xfrm>
            <a:off x="4087110" y="4639709"/>
            <a:ext cx="767407" cy="720080"/>
          </a:xfrm>
          <a:prstGeom prst="flowChartMagneticDisk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Vývojový diagram: magnetický disk 27"/>
          <p:cNvSpPr/>
          <p:nvPr/>
        </p:nvSpPr>
        <p:spPr>
          <a:xfrm>
            <a:off x="5016602" y="4661362"/>
            <a:ext cx="1385991" cy="720080"/>
          </a:xfrm>
          <a:prstGeom prst="flowChartMagneticDisk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WHEN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Vývojový diagram: magnetický disk 28"/>
          <p:cNvSpPr/>
          <p:nvPr/>
        </p:nvSpPr>
        <p:spPr>
          <a:xfrm>
            <a:off x="6539409" y="4639709"/>
            <a:ext cx="1091345" cy="720080"/>
          </a:xfrm>
          <a:prstGeom prst="flowChartMagneticDisk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BATH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Vývojový diagram: magnetický disk 29"/>
          <p:cNvSpPr/>
          <p:nvPr/>
        </p:nvSpPr>
        <p:spPr>
          <a:xfrm>
            <a:off x="7767572" y="4661362"/>
            <a:ext cx="656856" cy="720080"/>
          </a:xfrm>
          <a:prstGeom prst="flowChartMagneticDisk">
            <a:avLst/>
          </a:prstGeom>
          <a:solidFill>
            <a:srgbClr val="FF00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Comic Sans MS" pitchFamily="66" charset="0"/>
              </a:rPr>
              <a:t>?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Vývojový diagram: magnetický disk 30"/>
          <p:cNvSpPr/>
          <p:nvPr/>
        </p:nvSpPr>
        <p:spPr>
          <a:xfrm>
            <a:off x="474725" y="5381442"/>
            <a:ext cx="1091345" cy="720080"/>
          </a:xfrm>
          <a:prstGeom prst="flowChartMagneticDisk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YOU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Vývojový diagram: magnetický disk 31"/>
          <p:cNvSpPr/>
          <p:nvPr/>
        </p:nvSpPr>
        <p:spPr>
          <a:xfrm>
            <a:off x="6402591" y="2913195"/>
            <a:ext cx="1364979" cy="720080"/>
          </a:xfrm>
          <a:prstGeom prst="flowChartMagneticDisk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Vývojový diagram: magnetický disk 32"/>
          <p:cNvSpPr/>
          <p:nvPr/>
        </p:nvSpPr>
        <p:spPr>
          <a:xfrm>
            <a:off x="1681354" y="5517232"/>
            <a:ext cx="1242816" cy="720080"/>
          </a:xfrm>
          <a:prstGeom prst="flowChartMagneticDisk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WHEN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Vývojový diagram: magnetický disk 33"/>
          <p:cNvSpPr/>
          <p:nvPr/>
        </p:nvSpPr>
        <p:spPr>
          <a:xfrm>
            <a:off x="2987824" y="5539542"/>
            <a:ext cx="1091345" cy="720080"/>
          </a:xfrm>
          <a:prstGeom prst="flowChartMagneticDisk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Vývojový diagram: magnetický disk 34"/>
          <p:cNvSpPr/>
          <p:nvPr/>
        </p:nvSpPr>
        <p:spPr>
          <a:xfrm>
            <a:off x="4230892" y="5539542"/>
            <a:ext cx="1091345" cy="720080"/>
          </a:xfrm>
          <a:prstGeom prst="flowChartMagneticDisk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GO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Vývojový diagram: magnetický disk 35"/>
          <p:cNvSpPr/>
          <p:nvPr/>
        </p:nvSpPr>
        <p:spPr>
          <a:xfrm>
            <a:off x="5448064" y="5517232"/>
            <a:ext cx="1091345" cy="720080"/>
          </a:xfrm>
          <a:prstGeom prst="flowChartMagneticDisk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BED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Vývojový diagram: magnetický disk 36"/>
          <p:cNvSpPr/>
          <p:nvPr/>
        </p:nvSpPr>
        <p:spPr>
          <a:xfrm>
            <a:off x="6609033" y="5539542"/>
            <a:ext cx="1021722" cy="720080"/>
          </a:xfrm>
          <a:prstGeom prst="flowChartMagneticDisk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TO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8" name="Vývojový diagram: magnetický disk 37"/>
          <p:cNvSpPr/>
          <p:nvPr/>
        </p:nvSpPr>
        <p:spPr>
          <a:xfrm>
            <a:off x="7767571" y="5517232"/>
            <a:ext cx="656857" cy="720080"/>
          </a:xfrm>
          <a:prstGeom prst="flowChartMagneticDisk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600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admin\Desktop\Činnosti\MC90035887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68" y="2724718"/>
            <a:ext cx="1088084" cy="92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Desktop\Činnosti\MC90008944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679" y="1612173"/>
            <a:ext cx="1039945" cy="1112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Desktop\Činnosti\MC90023210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273" y="3631197"/>
            <a:ext cx="834108" cy="1086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161" y="3770818"/>
            <a:ext cx="793721" cy="947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1952" y="2780403"/>
            <a:ext cx="1010798" cy="86704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150" y="1733233"/>
            <a:ext cx="793720" cy="899966"/>
          </a:xfrm>
          <a:prstGeom prst="rect">
            <a:avLst/>
          </a:prstGeom>
        </p:spPr>
      </p:pic>
      <p:pic>
        <p:nvPicPr>
          <p:cNvPr id="1034" name="Picture 10" descr="C:\Users\admin\Desktop\Činnosti\MC900398313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01" y="4842275"/>
            <a:ext cx="802547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" descr="C:\Users\admin\Desktop\Činnosti\MC900429961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32" y="5751614"/>
            <a:ext cx="992557" cy="9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4963" y="4718039"/>
            <a:ext cx="1177822" cy="1166050"/>
          </a:xfrm>
          <a:prstGeom prst="rect">
            <a:avLst/>
          </a:prstGeom>
        </p:spPr>
      </p:pic>
      <p:sp>
        <p:nvSpPr>
          <p:cNvPr id="55" name="Zkosené hrany 54"/>
          <p:cNvSpPr/>
          <p:nvPr/>
        </p:nvSpPr>
        <p:spPr>
          <a:xfrm>
            <a:off x="5579651" y="5939480"/>
            <a:ext cx="2610140" cy="64807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DINNER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8" name="Zkosené hrany 57"/>
          <p:cNvSpPr/>
          <p:nvPr/>
        </p:nvSpPr>
        <p:spPr>
          <a:xfrm>
            <a:off x="5208764" y="5917148"/>
            <a:ext cx="2751038" cy="64807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A BATH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Zkosené hrany 52"/>
          <p:cNvSpPr/>
          <p:nvPr/>
        </p:nvSpPr>
        <p:spPr>
          <a:xfrm>
            <a:off x="4790461" y="6005151"/>
            <a:ext cx="2920538" cy="57606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HOMEWORK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Zkosené hrany 53"/>
          <p:cNvSpPr/>
          <p:nvPr/>
        </p:nvSpPr>
        <p:spPr>
          <a:xfrm>
            <a:off x="4852863" y="5891074"/>
            <a:ext cx="2698556" cy="64807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LUNCH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Zkosené hrany 30"/>
          <p:cNvSpPr/>
          <p:nvPr/>
        </p:nvSpPr>
        <p:spPr>
          <a:xfrm>
            <a:off x="5021952" y="5927077"/>
            <a:ext cx="2736304" cy="57606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BRUSH TEETH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6" name="Zkosené hrany 55"/>
          <p:cNvSpPr/>
          <p:nvPr/>
        </p:nvSpPr>
        <p:spPr>
          <a:xfrm>
            <a:off x="5472426" y="5842502"/>
            <a:ext cx="2895478" cy="64807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WASH MY FACE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5" name="Zkosené hrany 44"/>
          <p:cNvSpPr/>
          <p:nvPr/>
        </p:nvSpPr>
        <p:spPr>
          <a:xfrm>
            <a:off x="5933319" y="5891074"/>
            <a:ext cx="2277983" cy="57606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GO TO BED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Zkosené hrany 48"/>
          <p:cNvSpPr/>
          <p:nvPr/>
        </p:nvSpPr>
        <p:spPr>
          <a:xfrm>
            <a:off x="5207590" y="5963082"/>
            <a:ext cx="2736304" cy="57606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GET DRESSED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Zkosené hrany 49"/>
          <p:cNvSpPr/>
          <p:nvPr/>
        </p:nvSpPr>
        <p:spPr>
          <a:xfrm>
            <a:off x="5471460" y="5867943"/>
            <a:ext cx="2871229" cy="57606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WALK THE DOG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Zkosené hrany 46"/>
          <p:cNvSpPr/>
          <p:nvPr/>
        </p:nvSpPr>
        <p:spPr>
          <a:xfrm>
            <a:off x="6010563" y="5986271"/>
            <a:ext cx="1949239" cy="57606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GET UP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Zkosené hrany 45"/>
          <p:cNvSpPr/>
          <p:nvPr/>
        </p:nvSpPr>
        <p:spPr>
          <a:xfrm>
            <a:off x="5754947" y="6005150"/>
            <a:ext cx="2304256" cy="57606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COMB HAIR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7" name="Zkosené hrany 56"/>
          <p:cNvSpPr/>
          <p:nvPr/>
        </p:nvSpPr>
        <p:spPr>
          <a:xfrm>
            <a:off x="5116273" y="6005150"/>
            <a:ext cx="3275549" cy="64807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A SHOWER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Zkosené hrany 50"/>
          <p:cNvSpPr/>
          <p:nvPr/>
        </p:nvSpPr>
        <p:spPr>
          <a:xfrm>
            <a:off x="5097102" y="5842501"/>
            <a:ext cx="3275549" cy="64807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 BREAKFAST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Zkosené hrany 51"/>
          <p:cNvSpPr/>
          <p:nvPr/>
        </p:nvSpPr>
        <p:spPr>
          <a:xfrm>
            <a:off x="6450124" y="6005151"/>
            <a:ext cx="1509678" cy="57606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Zkosené hrany 47"/>
          <p:cNvSpPr/>
          <p:nvPr/>
        </p:nvSpPr>
        <p:spPr>
          <a:xfrm>
            <a:off x="5287379" y="5927077"/>
            <a:ext cx="2706836" cy="576063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EXERCISE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9" name="Zkosené hrany 58"/>
          <p:cNvSpPr/>
          <p:nvPr/>
        </p:nvSpPr>
        <p:spPr>
          <a:xfrm>
            <a:off x="6092608" y="5879062"/>
            <a:ext cx="1940435" cy="648071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WAKE UP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0" name="Obláček 59"/>
          <p:cNvSpPr/>
          <p:nvPr/>
        </p:nvSpPr>
        <p:spPr>
          <a:xfrm>
            <a:off x="4644008" y="252233"/>
            <a:ext cx="4320480" cy="1076014"/>
          </a:xfrm>
          <a:prstGeom prst="cloudCallout">
            <a:avLst>
              <a:gd name="adj1" fmla="val -91530"/>
              <a:gd name="adj2" fmla="val 1977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Choose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only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verbs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1" name="Obrázek 6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52233"/>
            <a:ext cx="1359940" cy="1359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14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62022" y="2492896"/>
            <a:ext cx="564785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breakfast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seven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o´clock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75856" y="5013177"/>
            <a:ext cx="5600934" cy="4396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do my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homework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o´clock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860032" y="1283751"/>
            <a:ext cx="4038475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get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up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six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o´clock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55976" y="6146437"/>
            <a:ext cx="461547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go to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bed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nine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o´clock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6106" y="1879701"/>
            <a:ext cx="6819377" cy="438437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wash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my face 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dress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half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past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six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76808" y="3166226"/>
            <a:ext cx="5491336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go to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school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guarter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726902" y="3789040"/>
            <a:ext cx="5159237" cy="5040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lunch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twelve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o´clock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61527" y="4423690"/>
            <a:ext cx="6730753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go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home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two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o´clock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afternoon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6106" y="5589240"/>
            <a:ext cx="4679950" cy="434783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play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games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five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o´clock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2267744" y="116362"/>
            <a:ext cx="6703710" cy="1008292"/>
          </a:xfrm>
          <a:prstGeom prst="cloudCallout">
            <a:avLst>
              <a:gd name="adj1" fmla="val -61433"/>
              <a:gd name="adj2" fmla="val 2517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get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up?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Draw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808" y="163124"/>
            <a:ext cx="1179988" cy="1179988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4303713" y="1020848"/>
            <a:ext cx="777331" cy="782364"/>
            <a:chOff x="769011" y="1487844"/>
            <a:chExt cx="2736304" cy="2754382"/>
          </a:xfrm>
        </p:grpSpPr>
        <p:sp>
          <p:nvSpPr>
            <p:cNvPr id="15" name="Ovál 14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6" name="Skupina 15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17" name="Přímá spojnice 16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9" name="Skupina 28"/>
          <p:cNvGrpSpPr/>
          <p:nvPr/>
        </p:nvGrpSpPr>
        <p:grpSpPr>
          <a:xfrm>
            <a:off x="2665338" y="2318138"/>
            <a:ext cx="777331" cy="782364"/>
            <a:chOff x="769011" y="1487844"/>
            <a:chExt cx="2736304" cy="2754382"/>
          </a:xfrm>
        </p:grpSpPr>
        <p:sp>
          <p:nvSpPr>
            <p:cNvPr id="30" name="Ovál 29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1" name="Skupina 30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32" name="Přímá spojnice 31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nice 36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nice 37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38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44" name="Skupina 43"/>
          <p:cNvGrpSpPr/>
          <p:nvPr/>
        </p:nvGrpSpPr>
        <p:grpSpPr>
          <a:xfrm>
            <a:off x="3166876" y="3625787"/>
            <a:ext cx="777331" cy="782364"/>
            <a:chOff x="769011" y="1487844"/>
            <a:chExt cx="2736304" cy="2754382"/>
          </a:xfrm>
        </p:grpSpPr>
        <p:sp>
          <p:nvSpPr>
            <p:cNvPr id="45" name="Ovál 44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6" name="Skupina 45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47" name="Přímá spojnice 46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nice 47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nice 48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59" name="Skupina 58"/>
          <p:cNvGrpSpPr/>
          <p:nvPr/>
        </p:nvGrpSpPr>
        <p:grpSpPr>
          <a:xfrm>
            <a:off x="2633535" y="4806876"/>
            <a:ext cx="777331" cy="782364"/>
            <a:chOff x="769011" y="1487844"/>
            <a:chExt cx="2736304" cy="2754382"/>
          </a:xfrm>
        </p:grpSpPr>
        <p:sp>
          <p:nvSpPr>
            <p:cNvPr id="60" name="Ovál 59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1" name="Skupina 60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62" name="Přímá spojnice 61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nice 68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70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nice 72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4" name="Skupina 73"/>
          <p:cNvGrpSpPr/>
          <p:nvPr/>
        </p:nvGrpSpPr>
        <p:grpSpPr>
          <a:xfrm>
            <a:off x="3776563" y="6032849"/>
            <a:ext cx="777331" cy="782364"/>
            <a:chOff x="769011" y="1487844"/>
            <a:chExt cx="2736304" cy="2754382"/>
          </a:xfrm>
        </p:grpSpPr>
        <p:sp>
          <p:nvSpPr>
            <p:cNvPr id="75" name="Ovál 74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6" name="Skupina 75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</p:grpSpPr>
          <p:cxnSp>
            <p:nvCxnSpPr>
              <p:cNvPr id="77" name="Přímá spojnice 76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nice 78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0" name="Přímá spojnice 79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1" name="Přímá spojnice 80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2" name="Přímá spojnice 81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nice 82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nice 83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5" name="Přímá spojnice 84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nice 85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7" name="Přímá spojnice 86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nice 87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9" name="Skupina 88"/>
          <p:cNvGrpSpPr/>
          <p:nvPr/>
        </p:nvGrpSpPr>
        <p:grpSpPr>
          <a:xfrm>
            <a:off x="6961255" y="1698456"/>
            <a:ext cx="777331" cy="782364"/>
            <a:chOff x="769011" y="1487844"/>
            <a:chExt cx="2736304" cy="2754382"/>
          </a:xfrm>
          <a:solidFill>
            <a:srgbClr val="FFFF00"/>
          </a:solidFill>
        </p:grpSpPr>
        <p:sp>
          <p:nvSpPr>
            <p:cNvPr id="90" name="Ovál 89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1" name="Skupina 90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  <a:grpFill/>
          </p:grpSpPr>
          <p:cxnSp>
            <p:nvCxnSpPr>
              <p:cNvPr id="92" name="Přímá spojnice 91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3" name="Přímá spojnice 92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4" name="Přímá spojnice 93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5" name="Přímá spojnice 94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nice 95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7" name="Přímá spojnice 96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nice 98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0" name="Přímá spojnice 99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1" name="Přímá spojnice 100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2" name="Přímá spojnice 101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3" name="Přímá spojnice 102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4" name="Skupina 103"/>
          <p:cNvGrpSpPr/>
          <p:nvPr/>
        </p:nvGrpSpPr>
        <p:grpSpPr>
          <a:xfrm>
            <a:off x="5715596" y="2962380"/>
            <a:ext cx="777331" cy="782364"/>
            <a:chOff x="769011" y="1487844"/>
            <a:chExt cx="2736304" cy="2754382"/>
          </a:xfrm>
          <a:solidFill>
            <a:srgbClr val="FFFF00"/>
          </a:solidFill>
        </p:grpSpPr>
        <p:sp>
          <p:nvSpPr>
            <p:cNvPr id="105" name="Ovál 104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6" name="Skupina 105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  <a:grpFill/>
          </p:grpSpPr>
          <p:cxnSp>
            <p:nvCxnSpPr>
              <p:cNvPr id="107" name="Přímá spojnice 106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8" name="Přímá spojnice 107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9" name="Přímá spojnice 108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0" name="Přímá spojnice 109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1" name="Přímá spojnice 110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2" name="Přímá spojnice 111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3" name="Přímá spojnice 112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nice 113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5" name="Přímá spojnice 114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6" name="Přímá spojnice 115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7" name="Přímá spojnice 116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8" name="Přímá spojnice 117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9" name="Skupina 118"/>
          <p:cNvGrpSpPr/>
          <p:nvPr/>
        </p:nvGrpSpPr>
        <p:grpSpPr>
          <a:xfrm>
            <a:off x="6944586" y="4248532"/>
            <a:ext cx="777331" cy="782364"/>
            <a:chOff x="769011" y="1487844"/>
            <a:chExt cx="2736304" cy="2754382"/>
          </a:xfrm>
          <a:solidFill>
            <a:srgbClr val="FFFF00"/>
          </a:solidFill>
        </p:grpSpPr>
        <p:sp>
          <p:nvSpPr>
            <p:cNvPr id="120" name="Ovál 119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1" name="Skupina 120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  <a:grpFill/>
          </p:grpSpPr>
          <p:cxnSp>
            <p:nvCxnSpPr>
              <p:cNvPr id="122" name="Přímá spojnice 121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3" name="Přímá spojnice 122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4" name="Přímá spojnice 123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5" name="Přímá spojnice 124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6" name="Přímá spojnice 125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7" name="Přímá spojnice 126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8" name="Přímá spojnice 127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9" name="Přímá spojnice 128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0" name="Přímá spojnice 129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1" name="Přímá spojnice 130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2" name="Přímá spojnice 131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34" name="Skupina 133"/>
          <p:cNvGrpSpPr/>
          <p:nvPr/>
        </p:nvGrpSpPr>
        <p:grpSpPr>
          <a:xfrm>
            <a:off x="4917491" y="5372585"/>
            <a:ext cx="777331" cy="782364"/>
            <a:chOff x="769011" y="1487844"/>
            <a:chExt cx="2736304" cy="2754382"/>
          </a:xfrm>
          <a:solidFill>
            <a:srgbClr val="FFFF00"/>
          </a:solidFill>
        </p:grpSpPr>
        <p:sp>
          <p:nvSpPr>
            <p:cNvPr id="135" name="Ovál 134"/>
            <p:cNvSpPr/>
            <p:nvPr/>
          </p:nvSpPr>
          <p:spPr>
            <a:xfrm>
              <a:off x="769011" y="1487844"/>
              <a:ext cx="2736304" cy="273630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6" name="Skupina 135"/>
            <p:cNvGrpSpPr/>
            <p:nvPr/>
          </p:nvGrpSpPr>
          <p:grpSpPr>
            <a:xfrm>
              <a:off x="769011" y="1505922"/>
              <a:ext cx="2736304" cy="2736304"/>
              <a:chOff x="769011" y="1505922"/>
              <a:chExt cx="2736304" cy="2736304"/>
            </a:xfrm>
            <a:grpFill/>
          </p:grpSpPr>
          <p:cxnSp>
            <p:nvCxnSpPr>
              <p:cNvPr id="137" name="Přímá spojnice 136"/>
              <p:cNvCxnSpPr/>
              <p:nvPr/>
            </p:nvCxnSpPr>
            <p:spPr>
              <a:xfrm>
                <a:off x="2154172" y="1505922"/>
                <a:ext cx="0" cy="457200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8" name="Přímá spojnice 137"/>
              <p:cNvCxnSpPr/>
              <p:nvPr/>
            </p:nvCxnSpPr>
            <p:spPr>
              <a:xfrm flipV="1">
                <a:off x="2706694" y="1750174"/>
                <a:ext cx="191120" cy="212948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9" name="Přímá spojnice 138"/>
              <p:cNvCxnSpPr/>
              <p:nvPr/>
            </p:nvCxnSpPr>
            <p:spPr>
              <a:xfrm>
                <a:off x="2154172" y="3903324"/>
                <a:ext cx="0" cy="338902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0" name="Přímá spojnice 139"/>
              <p:cNvCxnSpPr/>
              <p:nvPr/>
            </p:nvCxnSpPr>
            <p:spPr>
              <a:xfrm>
                <a:off x="3109271" y="2886650"/>
                <a:ext cx="396044" cy="0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1" name="Přímá spojnice 140"/>
              <p:cNvCxnSpPr/>
              <p:nvPr/>
            </p:nvCxnSpPr>
            <p:spPr>
              <a:xfrm>
                <a:off x="769011" y="2899226"/>
                <a:ext cx="432048" cy="0"/>
              </a:xfrm>
              <a:prstGeom prst="line">
                <a:avLst/>
              </a:prstGeom>
              <a:grpFill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2" name="Přímá spojnice 141"/>
              <p:cNvCxnSpPr/>
              <p:nvPr/>
            </p:nvCxnSpPr>
            <p:spPr>
              <a:xfrm flipV="1">
                <a:off x="3109888" y="2204864"/>
                <a:ext cx="198022" cy="122878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3" name="Přímá spojnice 142"/>
              <p:cNvCxnSpPr/>
              <p:nvPr/>
            </p:nvCxnSpPr>
            <p:spPr>
              <a:xfrm flipV="1">
                <a:off x="985035" y="3422366"/>
                <a:ext cx="126581" cy="122878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4" name="Přímá spojnice 143"/>
              <p:cNvCxnSpPr/>
              <p:nvPr/>
            </p:nvCxnSpPr>
            <p:spPr>
              <a:xfrm flipV="1">
                <a:off x="1402153" y="3780779"/>
                <a:ext cx="99011" cy="183984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5" name="Přímá spojnice 144"/>
              <p:cNvCxnSpPr/>
              <p:nvPr/>
            </p:nvCxnSpPr>
            <p:spPr>
              <a:xfrm>
                <a:off x="2706694" y="3780779"/>
                <a:ext cx="198022" cy="21473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6" name="Přímá spojnice 145"/>
              <p:cNvCxnSpPr/>
              <p:nvPr/>
            </p:nvCxnSpPr>
            <p:spPr>
              <a:xfrm>
                <a:off x="3116790" y="3346166"/>
                <a:ext cx="198022" cy="15240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7" name="Přímá spojnice 146"/>
              <p:cNvCxnSpPr/>
              <p:nvPr/>
            </p:nvCxnSpPr>
            <p:spPr>
              <a:xfrm>
                <a:off x="1044039" y="2047528"/>
                <a:ext cx="198022" cy="15240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8" name="Přímá spojnice 147"/>
              <p:cNvCxnSpPr/>
              <p:nvPr/>
            </p:nvCxnSpPr>
            <p:spPr>
              <a:xfrm>
                <a:off x="1600175" y="1658322"/>
                <a:ext cx="99011" cy="214730"/>
              </a:xfrm>
              <a:prstGeom prst="line">
                <a:avLst/>
              </a:prstGeom>
              <a:grpFill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427121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2060848"/>
            <a:ext cx="4536504" cy="4176464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b="1" dirty="0" smtClean="0">
                <a:latin typeface="Comic Sans MS" pitchFamily="66" charset="0"/>
              </a:rPr>
              <a:t>IN THE MORNING </a:t>
            </a:r>
          </a:p>
          <a:p>
            <a:pPr marL="4572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At 6:30 I </a:t>
            </a:r>
            <a:r>
              <a:rPr lang="cs-CZ" dirty="0" err="1">
                <a:latin typeface="Comic Sans MS" pitchFamily="66" charset="0"/>
              </a:rPr>
              <a:t>get</a:t>
            </a:r>
            <a:r>
              <a:rPr lang="cs-CZ" dirty="0">
                <a:latin typeface="Comic Sans MS" pitchFamily="66" charset="0"/>
              </a:rPr>
              <a:t> up.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At </a:t>
            </a:r>
            <a:r>
              <a:rPr lang="cs-CZ" dirty="0">
                <a:latin typeface="Comic Sans MS" pitchFamily="66" charset="0"/>
              </a:rPr>
              <a:t>6.40 I go to </a:t>
            </a:r>
            <a:r>
              <a:rPr lang="cs-CZ" dirty="0" err="1">
                <a:latin typeface="Comic Sans MS" pitchFamily="66" charset="0"/>
              </a:rPr>
              <a:t>the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err="1">
                <a:latin typeface="Comic Sans MS" pitchFamily="66" charset="0"/>
              </a:rPr>
              <a:t>toilet</a:t>
            </a:r>
            <a:r>
              <a:rPr lang="cs-CZ" dirty="0">
                <a:latin typeface="Comic Sans MS" pitchFamily="66" charset="0"/>
              </a:rPr>
              <a:t>.               </a:t>
            </a:r>
          </a:p>
          <a:p>
            <a:r>
              <a:rPr lang="cs-CZ" dirty="0" smtClean="0">
                <a:latin typeface="Comic Sans MS" pitchFamily="66" charset="0"/>
              </a:rPr>
              <a:t> At </a:t>
            </a:r>
            <a:r>
              <a:rPr lang="cs-CZ" dirty="0">
                <a:latin typeface="Comic Sans MS" pitchFamily="66" charset="0"/>
              </a:rPr>
              <a:t>6:45 I do </a:t>
            </a:r>
            <a:r>
              <a:rPr lang="cs-CZ" dirty="0" err="1">
                <a:latin typeface="Comic Sans MS" pitchFamily="66" charset="0"/>
              </a:rPr>
              <a:t>exercise</a:t>
            </a:r>
            <a:r>
              <a:rPr lang="cs-CZ" dirty="0">
                <a:latin typeface="Comic Sans MS" pitchFamily="66" charset="0"/>
              </a:rPr>
              <a:t>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 At 7 </a:t>
            </a:r>
            <a:r>
              <a:rPr lang="cs-CZ" dirty="0" err="1" smtClean="0">
                <a:latin typeface="Comic Sans MS" pitchFamily="66" charset="0"/>
              </a:rPr>
              <a:t>o´clock</a:t>
            </a:r>
            <a:r>
              <a:rPr lang="cs-CZ" dirty="0" smtClean="0">
                <a:latin typeface="Comic Sans MS" pitchFamily="66" charset="0"/>
              </a:rPr>
              <a:t> I </a:t>
            </a:r>
            <a:r>
              <a:rPr lang="cs-CZ" dirty="0" err="1" smtClean="0">
                <a:latin typeface="Comic Sans MS" pitchFamily="66" charset="0"/>
              </a:rPr>
              <a:t>dress</a:t>
            </a:r>
            <a:r>
              <a:rPr lang="cs-CZ" dirty="0" smtClean="0">
                <a:latin typeface="Comic Sans MS" pitchFamily="66" charset="0"/>
              </a:rPr>
              <a:t>. </a:t>
            </a:r>
          </a:p>
          <a:p>
            <a:r>
              <a:rPr lang="cs-CZ" dirty="0" smtClean="0">
                <a:latin typeface="Comic Sans MS" pitchFamily="66" charset="0"/>
              </a:rPr>
              <a:t> At 7:15 I </a:t>
            </a:r>
            <a:r>
              <a:rPr lang="cs-CZ" dirty="0" err="1" smtClean="0">
                <a:latin typeface="Comic Sans MS" pitchFamily="66" charset="0"/>
              </a:rPr>
              <a:t>have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breakfast</a:t>
            </a:r>
            <a:r>
              <a:rPr lang="cs-CZ" dirty="0" smtClean="0">
                <a:latin typeface="Comic Sans MS" pitchFamily="66" charset="0"/>
              </a:rPr>
              <a:t>. </a:t>
            </a:r>
          </a:p>
          <a:p>
            <a:r>
              <a:rPr lang="cs-CZ" dirty="0" smtClean="0">
                <a:latin typeface="Comic Sans MS" pitchFamily="66" charset="0"/>
              </a:rPr>
              <a:t> At 7:30 I </a:t>
            </a:r>
            <a:r>
              <a:rPr lang="cs-CZ" dirty="0" err="1" smtClean="0">
                <a:latin typeface="Comic Sans MS" pitchFamily="66" charset="0"/>
              </a:rPr>
              <a:t>brush</a:t>
            </a:r>
            <a:r>
              <a:rPr lang="cs-CZ" dirty="0" smtClean="0">
                <a:latin typeface="Comic Sans MS" pitchFamily="66" charset="0"/>
              </a:rPr>
              <a:t> my </a:t>
            </a:r>
            <a:r>
              <a:rPr lang="cs-CZ" dirty="0" err="1" smtClean="0">
                <a:latin typeface="Comic Sans MS" pitchFamily="66" charset="0"/>
              </a:rPr>
              <a:t>teeth</a:t>
            </a:r>
            <a:r>
              <a:rPr lang="cs-CZ" dirty="0" smtClean="0">
                <a:latin typeface="Comic Sans MS" pitchFamily="66" charset="0"/>
              </a:rPr>
              <a:t>.               </a:t>
            </a:r>
          </a:p>
          <a:p>
            <a:r>
              <a:rPr lang="cs-CZ" dirty="0" smtClean="0">
                <a:latin typeface="Comic Sans MS" pitchFamily="66" charset="0"/>
              </a:rPr>
              <a:t> At 7:45 I go to </a:t>
            </a:r>
            <a:r>
              <a:rPr lang="cs-CZ" dirty="0" err="1" smtClean="0">
                <a:latin typeface="Comic Sans MS" pitchFamily="66" charset="0"/>
              </a:rPr>
              <a:t>school</a:t>
            </a:r>
            <a:r>
              <a:rPr lang="cs-CZ" dirty="0" smtClean="0">
                <a:latin typeface="Comic Sans MS" pitchFamily="66" charset="0"/>
              </a:rPr>
              <a:t>. </a:t>
            </a:r>
          </a:p>
          <a:p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school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starts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8 </a:t>
            </a:r>
            <a:r>
              <a:rPr lang="cs-CZ" dirty="0" err="1" smtClean="0">
                <a:latin typeface="Comic Sans MS" pitchFamily="66" charset="0"/>
              </a:rPr>
              <a:t>o´clock</a:t>
            </a:r>
            <a:r>
              <a:rPr lang="cs-CZ" dirty="0" smtClean="0">
                <a:latin typeface="Comic Sans MS" pitchFamily="66" charset="0"/>
              </a:rPr>
              <a:t>.         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932040" y="2060848"/>
            <a:ext cx="4005064" cy="417646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Font typeface="Georgia" pitchFamily="18" charset="0"/>
              <a:buNone/>
            </a:pPr>
            <a:r>
              <a:rPr lang="cs-CZ" b="1" dirty="0" smtClean="0">
                <a:latin typeface="Comic Sans MS" pitchFamily="66" charset="0"/>
              </a:rPr>
              <a:t>IN THE AFTERNOON</a:t>
            </a:r>
          </a:p>
          <a:p>
            <a:pPr marL="45720" indent="0">
              <a:buFont typeface="Georgia" pitchFamily="18" charset="0"/>
              <a:buNone/>
            </a:pP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school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ends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12:40.</a:t>
            </a:r>
          </a:p>
          <a:p>
            <a:r>
              <a:rPr lang="cs-CZ" dirty="0" smtClean="0">
                <a:latin typeface="Comic Sans MS" pitchFamily="66" charset="0"/>
              </a:rPr>
              <a:t> At 1 </a:t>
            </a:r>
            <a:r>
              <a:rPr lang="cs-CZ" dirty="0" err="1" smtClean="0">
                <a:latin typeface="Comic Sans MS" pitchFamily="66" charset="0"/>
              </a:rPr>
              <a:t>o´clock</a:t>
            </a:r>
            <a:r>
              <a:rPr lang="cs-CZ" dirty="0" smtClean="0">
                <a:latin typeface="Comic Sans MS" pitchFamily="66" charset="0"/>
              </a:rPr>
              <a:t> I </a:t>
            </a:r>
            <a:r>
              <a:rPr lang="cs-CZ" dirty="0" err="1" smtClean="0">
                <a:latin typeface="Comic Sans MS" pitchFamily="66" charset="0"/>
              </a:rPr>
              <a:t>have</a:t>
            </a:r>
            <a:r>
              <a:rPr lang="cs-CZ" dirty="0" smtClean="0">
                <a:latin typeface="Comic Sans MS" pitchFamily="66" charset="0"/>
              </a:rPr>
              <a:t> lunch.</a:t>
            </a:r>
          </a:p>
          <a:p>
            <a:r>
              <a:rPr lang="cs-CZ" dirty="0" smtClean="0">
                <a:latin typeface="Comic Sans MS" pitchFamily="66" charset="0"/>
              </a:rPr>
              <a:t> At 1:30 I go </a:t>
            </a:r>
            <a:r>
              <a:rPr lang="cs-CZ" dirty="0" err="1" smtClean="0">
                <a:latin typeface="Comic Sans MS" pitchFamily="66" charset="0"/>
              </a:rPr>
              <a:t>home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 At 2:15 I do my </a:t>
            </a:r>
            <a:r>
              <a:rPr lang="cs-CZ" dirty="0" err="1" smtClean="0">
                <a:latin typeface="Comic Sans MS" pitchFamily="66" charset="0"/>
              </a:rPr>
              <a:t>homework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 At 3:45 I play </a:t>
            </a:r>
            <a:r>
              <a:rPr lang="cs-CZ" dirty="0" err="1" smtClean="0">
                <a:latin typeface="Comic Sans MS" pitchFamily="66" charset="0"/>
              </a:rPr>
              <a:t>games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 At 6:00 I </a:t>
            </a:r>
            <a:r>
              <a:rPr lang="cs-CZ" dirty="0" err="1" smtClean="0">
                <a:latin typeface="Comic Sans MS" pitchFamily="66" charset="0"/>
              </a:rPr>
              <a:t>have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dinner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 At 7:00 I </a:t>
            </a:r>
            <a:r>
              <a:rPr lang="cs-CZ" dirty="0" err="1" smtClean="0">
                <a:latin typeface="Comic Sans MS" pitchFamily="66" charset="0"/>
              </a:rPr>
              <a:t>have</a:t>
            </a:r>
            <a:r>
              <a:rPr lang="cs-CZ" dirty="0" smtClean="0">
                <a:latin typeface="Comic Sans MS" pitchFamily="66" charset="0"/>
              </a:rPr>
              <a:t> a </a:t>
            </a:r>
            <a:r>
              <a:rPr lang="cs-CZ" dirty="0" err="1" smtClean="0">
                <a:latin typeface="Comic Sans MS" pitchFamily="66" charset="0"/>
              </a:rPr>
              <a:t>bath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 At 8 </a:t>
            </a:r>
            <a:r>
              <a:rPr lang="cs-CZ" dirty="0" err="1" smtClean="0">
                <a:latin typeface="Comic Sans MS" pitchFamily="66" charset="0"/>
              </a:rPr>
              <a:t>o´clock</a:t>
            </a:r>
            <a:r>
              <a:rPr lang="cs-CZ" dirty="0" smtClean="0">
                <a:latin typeface="Comic Sans MS" pitchFamily="66" charset="0"/>
              </a:rPr>
              <a:t> I go to </a:t>
            </a:r>
            <a:r>
              <a:rPr lang="cs-CZ" dirty="0" err="1" smtClean="0">
                <a:latin typeface="Comic Sans MS" pitchFamily="66" charset="0"/>
              </a:rPr>
              <a:t>bed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395536" y="501995"/>
            <a:ext cx="4857504" cy="967227"/>
          </a:xfrm>
          <a:prstGeom prst="cloudCallout">
            <a:avLst>
              <a:gd name="adj1" fmla="val 83158"/>
              <a:gd name="adj2" fmla="val 2456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translate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" name="Obrázek 5" descr="MC900440452veselý smajlík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4572" y="64869"/>
            <a:ext cx="1493519" cy="1995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77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395536" y="501995"/>
            <a:ext cx="4857504" cy="967227"/>
          </a:xfrm>
          <a:prstGeom prst="cloudCallout">
            <a:avLst>
              <a:gd name="adj1" fmla="val 83158"/>
              <a:gd name="adj2" fmla="val 2456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remember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316962"/>
            <a:ext cx="1403542" cy="1337291"/>
          </a:xfrm>
          <a:prstGeom prst="rect">
            <a:avLst/>
          </a:prstGeom>
        </p:spPr>
      </p:pic>
      <p:sp>
        <p:nvSpPr>
          <p:cNvPr id="6" name="Dvaatřiceticípá hvězda 5"/>
          <p:cNvSpPr/>
          <p:nvPr/>
        </p:nvSpPr>
        <p:spPr>
          <a:xfrm>
            <a:off x="7020272" y="3719809"/>
            <a:ext cx="1800199" cy="1084990"/>
          </a:xfrm>
          <a:prstGeom prst="star32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Dvaatřiceticípá hvězda 6"/>
          <p:cNvSpPr/>
          <p:nvPr/>
        </p:nvSpPr>
        <p:spPr>
          <a:xfrm>
            <a:off x="6292654" y="4653136"/>
            <a:ext cx="2016224" cy="1152128"/>
          </a:xfrm>
          <a:prstGeom prst="star32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5868144" y="3497529"/>
            <a:ext cx="1707112" cy="1224136"/>
          </a:xfrm>
          <a:prstGeom prst="star32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9" name="Dvaatřiceticípá hvězda 8"/>
          <p:cNvSpPr/>
          <p:nvPr/>
        </p:nvSpPr>
        <p:spPr>
          <a:xfrm>
            <a:off x="6721700" y="5419164"/>
            <a:ext cx="1882748" cy="1152128"/>
          </a:xfrm>
          <a:prstGeom prst="star32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Dvaatřiceticípá hvězda 9"/>
          <p:cNvSpPr/>
          <p:nvPr/>
        </p:nvSpPr>
        <p:spPr>
          <a:xfrm>
            <a:off x="4860032" y="4149080"/>
            <a:ext cx="2016224" cy="1311438"/>
          </a:xfrm>
          <a:prstGeom prst="star32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Dvaatřiceticípá hvězda 10"/>
          <p:cNvSpPr/>
          <p:nvPr/>
        </p:nvSpPr>
        <p:spPr>
          <a:xfrm>
            <a:off x="4731269" y="5229200"/>
            <a:ext cx="2499200" cy="1399412"/>
          </a:xfrm>
          <a:prstGeom prst="star32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1117176" y="1772816"/>
            <a:ext cx="1942656" cy="1080120"/>
          </a:xfrm>
          <a:prstGeom prst="horizontalScroll">
            <a:avLst/>
          </a:prstGeom>
          <a:solidFill>
            <a:srgbClr val="68FF0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5253040" y="1771983"/>
            <a:ext cx="2410034" cy="1080120"/>
          </a:xfrm>
          <a:prstGeom prst="horizontalScroll">
            <a:avLst/>
          </a:prstGeom>
          <a:solidFill>
            <a:srgbClr val="68FF0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41923" y="1958100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980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2060848"/>
            <a:ext cx="4536504" cy="4176464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b="1" dirty="0" smtClean="0">
                <a:latin typeface="Comic Sans MS" pitchFamily="66" charset="0"/>
              </a:rPr>
              <a:t>IN THE MORNING </a:t>
            </a:r>
          </a:p>
          <a:p>
            <a:pPr marL="4572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</a:t>
            </a:r>
            <a:r>
              <a:rPr lang="cs-CZ" dirty="0" err="1">
                <a:solidFill>
                  <a:srgbClr val="C00000"/>
                </a:solidFill>
                <a:latin typeface="Comic Sans MS" pitchFamily="66" charset="0"/>
              </a:rPr>
              <a:t>get</a:t>
            </a:r>
            <a:r>
              <a:rPr lang="cs-CZ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up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err="1">
                <a:latin typeface="Comic Sans MS" pitchFamily="66" charset="0"/>
              </a:rPr>
              <a:t>at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6:30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</a:t>
            </a:r>
            <a:r>
              <a:rPr lang="cs-CZ" dirty="0">
                <a:solidFill>
                  <a:srgbClr val="C00000"/>
                </a:solidFill>
                <a:latin typeface="Comic Sans MS" pitchFamily="66" charset="0"/>
              </a:rPr>
              <a:t>go to </a:t>
            </a:r>
            <a:r>
              <a:rPr lang="cs-CZ" dirty="0" err="1">
                <a:solidFill>
                  <a:srgbClr val="C00000"/>
                </a:solidFill>
                <a:latin typeface="Comic Sans MS" pitchFamily="66" charset="0"/>
              </a:rPr>
              <a:t>the</a:t>
            </a:r>
            <a:r>
              <a:rPr lang="cs-CZ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toilet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6:40.               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</a:t>
            </a:r>
            <a:r>
              <a:rPr lang="cs-CZ" dirty="0">
                <a:solidFill>
                  <a:srgbClr val="C00000"/>
                </a:solidFill>
                <a:latin typeface="Comic Sans MS" pitchFamily="66" charset="0"/>
              </a:rPr>
              <a:t>do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exercise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6:45. 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dress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7 </a:t>
            </a:r>
            <a:r>
              <a:rPr lang="cs-CZ" dirty="0" err="1" smtClean="0">
                <a:latin typeface="Comic Sans MS" pitchFamily="66" charset="0"/>
              </a:rPr>
              <a:t>o´clock</a:t>
            </a:r>
            <a:r>
              <a:rPr lang="cs-CZ" dirty="0" smtClean="0">
                <a:latin typeface="Comic Sans MS" pitchFamily="66" charset="0"/>
              </a:rPr>
              <a:t>. 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have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breakfast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7:15. 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brush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my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teeth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7:30.               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go to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school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7:45. </a:t>
            </a:r>
          </a:p>
          <a:p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school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starts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8 </a:t>
            </a:r>
            <a:r>
              <a:rPr lang="cs-CZ" dirty="0" err="1" smtClean="0">
                <a:latin typeface="Comic Sans MS" pitchFamily="66" charset="0"/>
              </a:rPr>
              <a:t>o´clock</a:t>
            </a:r>
            <a:r>
              <a:rPr lang="cs-CZ" dirty="0" smtClean="0">
                <a:latin typeface="Comic Sans MS" pitchFamily="66" charset="0"/>
              </a:rPr>
              <a:t>.         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932040" y="2060848"/>
            <a:ext cx="4005064" cy="417646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Font typeface="Georgia" pitchFamily="18" charset="0"/>
              <a:buNone/>
            </a:pPr>
            <a:r>
              <a:rPr lang="cs-CZ" b="1" dirty="0" smtClean="0">
                <a:latin typeface="Comic Sans MS" pitchFamily="66" charset="0"/>
              </a:rPr>
              <a:t>IN THE AFTERNOON</a:t>
            </a:r>
          </a:p>
          <a:p>
            <a:pPr marL="45720" indent="0">
              <a:buFont typeface="Georgia" pitchFamily="18" charset="0"/>
              <a:buNone/>
            </a:pP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school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ends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12:40.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have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lunch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1 </a:t>
            </a:r>
            <a:r>
              <a:rPr lang="cs-CZ" dirty="0" err="1" smtClean="0">
                <a:latin typeface="Comic Sans MS" pitchFamily="66" charset="0"/>
              </a:rPr>
              <a:t>o´clock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go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home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1:30.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do my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homework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2:15.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play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games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3:45.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have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dinner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6:00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I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have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a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bath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7:00.</a:t>
            </a:r>
          </a:p>
          <a:p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I go to </a:t>
            </a:r>
            <a:r>
              <a:rPr lang="cs-CZ" dirty="0" err="1" smtClean="0">
                <a:solidFill>
                  <a:srgbClr val="C00000"/>
                </a:solidFill>
                <a:latin typeface="Comic Sans MS" pitchFamily="66" charset="0"/>
              </a:rPr>
              <a:t>bed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at</a:t>
            </a:r>
            <a:r>
              <a:rPr lang="cs-CZ" dirty="0" smtClean="0">
                <a:latin typeface="Comic Sans MS" pitchFamily="66" charset="0"/>
              </a:rPr>
              <a:t> 8 </a:t>
            </a:r>
            <a:r>
              <a:rPr lang="cs-CZ" dirty="0" err="1" smtClean="0">
                <a:latin typeface="Comic Sans MS" pitchFamily="66" charset="0"/>
              </a:rPr>
              <a:t>o´clock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395536" y="501995"/>
            <a:ext cx="4857504" cy="967227"/>
          </a:xfrm>
          <a:prstGeom prst="cloudCallout">
            <a:avLst>
              <a:gd name="adj1" fmla="val 83158"/>
              <a:gd name="adj2" fmla="val 2456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same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about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friend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0" y="229525"/>
            <a:ext cx="1436035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91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395536" y="501995"/>
            <a:ext cx="4857504" cy="967227"/>
          </a:xfrm>
          <a:prstGeom prst="cloudCallout">
            <a:avLst>
              <a:gd name="adj1" fmla="val 83158"/>
              <a:gd name="adj2" fmla="val 24566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remember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229" y="1981500"/>
            <a:ext cx="1403542" cy="1337291"/>
          </a:xfrm>
          <a:prstGeom prst="rect">
            <a:avLst/>
          </a:prstGeom>
        </p:spPr>
      </p:pic>
      <p:sp>
        <p:nvSpPr>
          <p:cNvPr id="6" name="Dvaatřiceticípá hvězda 5"/>
          <p:cNvSpPr/>
          <p:nvPr/>
        </p:nvSpPr>
        <p:spPr>
          <a:xfrm>
            <a:off x="773324" y="4135954"/>
            <a:ext cx="1800199" cy="1084990"/>
          </a:xfrm>
          <a:prstGeom prst="star32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Dvaatřiceticípá hvězda 6"/>
          <p:cNvSpPr/>
          <p:nvPr/>
        </p:nvSpPr>
        <p:spPr>
          <a:xfrm>
            <a:off x="755068" y="5185239"/>
            <a:ext cx="2016224" cy="1152128"/>
          </a:xfrm>
          <a:prstGeom prst="star32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1985343" y="1958100"/>
            <a:ext cx="1707112" cy="1224136"/>
          </a:xfrm>
          <a:prstGeom prst="star32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13" name="Vodorovný svitek 12"/>
          <p:cNvSpPr/>
          <p:nvPr/>
        </p:nvSpPr>
        <p:spPr>
          <a:xfrm>
            <a:off x="5321105" y="2070243"/>
            <a:ext cx="1942656" cy="1080120"/>
          </a:xfrm>
          <a:prstGeom prst="horizontalScroll">
            <a:avLst/>
          </a:prstGeom>
          <a:solidFill>
            <a:srgbClr val="68FF0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5109336" y="4307540"/>
            <a:ext cx="2410034" cy="1080120"/>
          </a:xfrm>
          <a:prstGeom prst="horizontalScroll">
            <a:avLst/>
          </a:prstGeom>
          <a:solidFill>
            <a:srgbClr val="68FF0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read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0865" y="211624"/>
            <a:ext cx="1428935" cy="1746476"/>
          </a:xfrm>
          <a:prstGeom prst="rect">
            <a:avLst/>
          </a:prstGeom>
        </p:spPr>
      </p:pic>
      <p:cxnSp>
        <p:nvCxnSpPr>
          <p:cNvPr id="3" name="Přímá spojnice 2"/>
          <p:cNvCxnSpPr/>
          <p:nvPr/>
        </p:nvCxnSpPr>
        <p:spPr>
          <a:xfrm>
            <a:off x="320123" y="1772816"/>
            <a:ext cx="1665220" cy="1522575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475664" y="1772816"/>
            <a:ext cx="1354137" cy="1674975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8" name="Zaoblený obdélník 17"/>
          <p:cNvSpPr/>
          <p:nvPr/>
        </p:nvSpPr>
        <p:spPr>
          <a:xfrm>
            <a:off x="3310384" y="2276800"/>
            <a:ext cx="1942656" cy="746689"/>
          </a:xfrm>
          <a:prstGeom prst="roundRect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don´t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699792" y="4474255"/>
            <a:ext cx="2293660" cy="746689"/>
          </a:xfrm>
          <a:prstGeom prst="roundRect">
            <a:avLst/>
          </a:prstGeom>
          <a:solidFill>
            <a:srgbClr val="00CCFF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do   </a:t>
            </a:r>
            <a:r>
              <a:rPr lang="cs-CZ" sz="4000" b="1" dirty="0" err="1" smtClean="0">
                <a:solidFill>
                  <a:schemeClr val="tx1"/>
                </a:solidFill>
                <a:latin typeface="Comic Sans MS" pitchFamily="66" charset="0"/>
              </a:rPr>
              <a:t>n´t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52395" y="4493656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es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30805" y="4493657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038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15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934" y="148976"/>
            <a:ext cx="1512168" cy="1592338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1835696" y="333497"/>
            <a:ext cx="3744416" cy="1223296"/>
          </a:xfrm>
          <a:prstGeom prst="cloudCallout">
            <a:avLst>
              <a:gd name="adj1" fmla="val 79165"/>
              <a:gd name="adj2" fmla="val 78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Translate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82457" y="1769409"/>
            <a:ext cx="8424936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Nevstávám o půl osmé. Vstávám v sedm hodin.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82457" y="2780928"/>
            <a:ext cx="842493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Tom snídá každé ráno ve čtvrt na osm.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7265" y="3773551"/>
            <a:ext cx="8396452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Oni si nečistí zuby, ale vlasy si češou každý den.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82457" y="4797152"/>
            <a:ext cx="839645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Zuzana se dívá na televizi. Chodí spát v osm hodin.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3973" y="5805264"/>
            <a:ext cx="8424936" cy="79208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Ve škole obědváme o půl jedné. Potom jdeme domů.</a:t>
            </a:r>
          </a:p>
        </p:txBody>
      </p:sp>
    </p:spTree>
    <p:extLst>
      <p:ext uri="{BB962C8B-B14F-4D97-AF65-F5344CB8AC3E}">
        <p14:creationId xmlns:p14="http://schemas.microsoft.com/office/powerpoint/2010/main" val="103334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1747" y="1268760"/>
            <a:ext cx="8712968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3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MC900437990 </a:t>
            </a:r>
            <a:r>
              <a:rPr lang="cs-CZ" sz="2000" dirty="0"/>
              <a:t>(obličej s knihou</a:t>
            </a:r>
            <a:r>
              <a:rPr lang="cs-CZ" sz="2000" dirty="0" smtClean="0"/>
              <a:t>)           MC900440556(dívka si čistí zuby)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MC900433817 </a:t>
            </a:r>
            <a:r>
              <a:rPr lang="cs-CZ" sz="2000" dirty="0"/>
              <a:t>(smějící se obličej) </a:t>
            </a:r>
            <a:r>
              <a:rPr lang="cs-CZ" sz="2000" dirty="0" smtClean="0"/>
              <a:t>       MC900358879 (spící chlapec)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MC900434411 (obličej s otazníky)        MC900397520 (češe si vlasy)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MC900440428 (obličej píše</a:t>
            </a:r>
            <a:r>
              <a:rPr lang="cs-CZ" sz="2000" dirty="0" smtClean="0"/>
              <a:t>)                 MC900398313 (dívka vstává)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MC900429827 (obličej se žárovkou</a:t>
            </a:r>
            <a:r>
              <a:rPr lang="cs-CZ" sz="2000" dirty="0" smtClean="0"/>
              <a:t>)      MC900429961 (dívka cvičí)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MC900440452 (veselý obličej)              MC90089444 (obléká se)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MC900428087 (obličej s příborem)       MC900232101 (chlapec jí chléb)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MC900437988 (obličej s činkami)         MC900355143 (dívka píše úkoly)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MC900428061 (obličej si čistí zuby)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MC900442034 (obličej s klavírem)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MC900434413 (obličej se probouzí)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MC900440458 (obličej jí hamburger)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MC900429809 (obličej zpívá)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MC900434405 (obličej spí)</a:t>
            </a:r>
            <a:endParaRPr lang="cs-CZ" sz="2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269860" y="293747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1228</TotalTime>
  <Words>761</Words>
  <Application>Microsoft Office PowerPoint</Application>
  <PresentationFormat>Předvádění na obrazovce (4:3)</PresentationFormat>
  <Paragraphs>170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105</cp:revision>
  <cp:lastPrinted>2012-10-06T15:49:19Z</cp:lastPrinted>
  <dcterms:created xsi:type="dcterms:W3CDTF">2012-09-11T13:55:05Z</dcterms:created>
  <dcterms:modified xsi:type="dcterms:W3CDTF">2013-04-22T10:31:29Z</dcterms:modified>
</cp:coreProperties>
</file>