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9" r:id="rId3"/>
    <p:sldId id="261" r:id="rId4"/>
    <p:sldId id="263" r:id="rId5"/>
    <p:sldId id="260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FF00"/>
    <a:srgbClr val="FF6699"/>
    <a:srgbClr val="FF9900"/>
    <a:srgbClr val="FFFF00"/>
    <a:srgbClr val="E2FB87"/>
    <a:srgbClr val="BC5499"/>
    <a:srgbClr val="EC048E"/>
    <a:srgbClr val="64F1F8"/>
    <a:srgbClr val="0AD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9D5575-F0BE-495D-93AD-34C5DE39769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B7E3B54-C069-41E1-B91F-3B4E0FC1A3F3}">
      <dgm:prSet phldrT="[Text]" custT="1"/>
      <dgm:spPr/>
      <dgm:t>
        <a:bodyPr/>
        <a:lstStyle/>
        <a:p>
          <a:r>
            <a:rPr lang="cs-CZ" sz="2800" dirty="0" smtClean="0"/>
            <a:t>VY_22_INOVACE_21_ANGLICKÝ JAZYK 5</a:t>
          </a:r>
          <a:endParaRPr lang="cs-CZ" sz="2800" dirty="0"/>
        </a:p>
      </dgm:t>
    </dgm:pt>
    <dgm:pt modelId="{35428CD5-5F8C-457B-A52E-5EE0060A664E}" type="parTrans" cxnId="{ECAF2D2C-A1A7-4E24-8671-3B5BD62C0431}">
      <dgm:prSet/>
      <dgm:spPr/>
      <dgm:t>
        <a:bodyPr/>
        <a:lstStyle/>
        <a:p>
          <a:endParaRPr lang="cs-CZ"/>
        </a:p>
      </dgm:t>
    </dgm:pt>
    <dgm:pt modelId="{8A101EBF-C755-4C01-BFAA-E24FED5A0B6B}" type="sibTrans" cxnId="{ECAF2D2C-A1A7-4E24-8671-3B5BD62C0431}">
      <dgm:prSet/>
      <dgm:spPr/>
      <dgm:t>
        <a:bodyPr/>
        <a:lstStyle/>
        <a:p>
          <a:endParaRPr lang="cs-CZ"/>
        </a:p>
      </dgm:t>
    </dgm:pt>
    <dgm:pt modelId="{873D7D3C-C3A7-41CD-B994-023087763C4F}">
      <dgm:prSet phldrT="[Text]" custT="1"/>
      <dgm:spPr/>
      <dgm:t>
        <a:bodyPr/>
        <a:lstStyle/>
        <a:p>
          <a:r>
            <a:rPr lang="cs-CZ" sz="2400" dirty="0" smtClean="0"/>
            <a:t>Základní škola a Mateřská škola, Potštejn, okres Rychnov nad Kněžnou</a:t>
          </a:r>
          <a:endParaRPr lang="cs-CZ" sz="2400" dirty="0"/>
        </a:p>
      </dgm:t>
    </dgm:pt>
    <dgm:pt modelId="{61E57819-73CC-4564-9077-FD58468D9091}" type="parTrans" cxnId="{CFB8CAAA-0B36-4EE9-BF3A-C0A57F2DD295}">
      <dgm:prSet/>
      <dgm:spPr/>
      <dgm:t>
        <a:bodyPr/>
        <a:lstStyle/>
        <a:p>
          <a:endParaRPr lang="cs-CZ"/>
        </a:p>
      </dgm:t>
    </dgm:pt>
    <dgm:pt modelId="{711A3071-4D29-45A5-BB69-1CFFD626B2A5}" type="sibTrans" cxnId="{CFB8CAAA-0B36-4EE9-BF3A-C0A57F2DD295}">
      <dgm:prSet/>
      <dgm:spPr/>
      <dgm:t>
        <a:bodyPr/>
        <a:lstStyle/>
        <a:p>
          <a:endParaRPr lang="cs-CZ"/>
        </a:p>
      </dgm:t>
    </dgm:pt>
    <dgm:pt modelId="{881F5C15-852E-4DFB-B2C9-577A810A0984}">
      <dgm:prSet phldrT="[Text]" custT="1"/>
      <dgm:spPr/>
      <dgm:t>
        <a:bodyPr/>
        <a:lstStyle/>
        <a:p>
          <a:r>
            <a:rPr lang="cs-CZ" sz="2400" b="1" dirty="0" smtClean="0"/>
            <a:t>MY CLASSMATE</a:t>
          </a:r>
          <a:endParaRPr lang="cs-CZ" sz="2400" b="1" dirty="0"/>
        </a:p>
      </dgm:t>
    </dgm:pt>
    <dgm:pt modelId="{840BA1B3-6675-47B4-B22E-A64EDEE11EFD}" type="parTrans" cxnId="{6A17D461-C139-4855-A382-513CDB434D7A}">
      <dgm:prSet/>
      <dgm:spPr/>
      <dgm:t>
        <a:bodyPr/>
        <a:lstStyle/>
        <a:p>
          <a:endParaRPr lang="cs-CZ"/>
        </a:p>
      </dgm:t>
    </dgm:pt>
    <dgm:pt modelId="{AFA85170-84FD-450E-AE66-5E269C12B4AB}" type="sibTrans" cxnId="{6A17D461-C139-4855-A382-513CDB434D7A}">
      <dgm:prSet/>
      <dgm:spPr/>
      <dgm:t>
        <a:bodyPr/>
        <a:lstStyle/>
        <a:p>
          <a:endParaRPr lang="cs-CZ"/>
        </a:p>
      </dgm:t>
    </dgm:pt>
    <dgm:pt modelId="{F6A32CA3-282E-41D4-B543-70FE303D65C0}" type="pres">
      <dgm:prSet presAssocID="{699D5575-F0BE-495D-93AD-34C5DE39769B}" presName="compositeShape" presStyleCnt="0">
        <dgm:presLayoutVars>
          <dgm:dir/>
          <dgm:resizeHandles/>
        </dgm:presLayoutVars>
      </dgm:prSet>
      <dgm:spPr/>
    </dgm:pt>
    <dgm:pt modelId="{C9715744-E18F-4118-A277-9E38CB1BC4DF}" type="pres">
      <dgm:prSet presAssocID="{699D5575-F0BE-495D-93AD-34C5DE39769B}" presName="pyramid" presStyleLbl="node1" presStyleIdx="0" presStyleCnt="1" custLinFactNeighborX="-187" custLinFactNeighborY="-625"/>
      <dgm:spPr>
        <a:ln>
          <a:solidFill>
            <a:schemeClr val="accent1">
              <a:lumMod val="75000"/>
            </a:schemeClr>
          </a:solidFill>
        </a:ln>
      </dgm:spPr>
    </dgm:pt>
    <dgm:pt modelId="{1B77B90F-E44D-4AA1-B697-26F5AD0B5E43}" type="pres">
      <dgm:prSet presAssocID="{699D5575-F0BE-495D-93AD-34C5DE39769B}" presName="theList" presStyleCnt="0"/>
      <dgm:spPr/>
    </dgm:pt>
    <dgm:pt modelId="{4FA67ED0-9AEC-4710-8FA8-FA418610F5C2}" type="pres">
      <dgm:prSet presAssocID="{EB7E3B54-C069-41E1-B91F-3B4E0FC1A3F3}" presName="aNode" presStyleLbl="fgAcc1" presStyleIdx="0" presStyleCnt="3" custScaleX="2136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8659C-697F-46B8-B46B-E6F8B1227C9A}" type="pres">
      <dgm:prSet presAssocID="{EB7E3B54-C069-41E1-B91F-3B4E0FC1A3F3}" presName="aSpace" presStyleCnt="0"/>
      <dgm:spPr/>
    </dgm:pt>
    <dgm:pt modelId="{029387F1-1BE9-4AA3-A754-25B5F8BEA7CB}" type="pres">
      <dgm:prSet presAssocID="{873D7D3C-C3A7-41CD-B994-023087763C4F}" presName="aNode" presStyleLbl="fgAcc1" presStyleIdx="1" presStyleCnt="3" custScaleX="173181" custLinFactNeighborX="6892" custLinFactNeighborY="99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68ADAB-16AA-42E4-8618-4ACF3FE310B1}" type="pres">
      <dgm:prSet presAssocID="{873D7D3C-C3A7-41CD-B994-023087763C4F}" presName="aSpace" presStyleCnt="0"/>
      <dgm:spPr/>
    </dgm:pt>
    <dgm:pt modelId="{5E62915C-4169-4150-9525-7BA29530E459}" type="pres">
      <dgm:prSet presAssocID="{881F5C15-852E-4DFB-B2C9-577A810A0984}" presName="aNode" presStyleLbl="fgAcc1" presStyleIdx="2" presStyleCnt="3" custScaleX="85459" custScaleY="55764" custLinFactY="22215" custLinFactNeighborX="1789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286703-7208-4EFD-8159-2DB1BD6767E1}" type="pres">
      <dgm:prSet presAssocID="{881F5C15-852E-4DFB-B2C9-577A810A0984}" presName="aSpace" presStyleCnt="0"/>
      <dgm:spPr/>
    </dgm:pt>
  </dgm:ptLst>
  <dgm:cxnLst>
    <dgm:cxn modelId="{5096B53A-C132-468B-BCDB-EA1B45FC7B1C}" type="presOf" srcId="{873D7D3C-C3A7-41CD-B994-023087763C4F}" destId="{029387F1-1BE9-4AA3-A754-25B5F8BEA7CB}" srcOrd="0" destOrd="0" presId="urn:microsoft.com/office/officeart/2005/8/layout/pyramid2"/>
    <dgm:cxn modelId="{ECAF2D2C-A1A7-4E24-8671-3B5BD62C0431}" srcId="{699D5575-F0BE-495D-93AD-34C5DE39769B}" destId="{EB7E3B54-C069-41E1-B91F-3B4E0FC1A3F3}" srcOrd="0" destOrd="0" parTransId="{35428CD5-5F8C-457B-A52E-5EE0060A664E}" sibTransId="{8A101EBF-C755-4C01-BFAA-E24FED5A0B6B}"/>
    <dgm:cxn modelId="{CFB8CAAA-0B36-4EE9-BF3A-C0A57F2DD295}" srcId="{699D5575-F0BE-495D-93AD-34C5DE39769B}" destId="{873D7D3C-C3A7-41CD-B994-023087763C4F}" srcOrd="1" destOrd="0" parTransId="{61E57819-73CC-4564-9077-FD58468D9091}" sibTransId="{711A3071-4D29-45A5-BB69-1CFFD626B2A5}"/>
    <dgm:cxn modelId="{06270363-2D86-4F2F-9BF1-18B4E713EC1E}" type="presOf" srcId="{EB7E3B54-C069-41E1-B91F-3B4E0FC1A3F3}" destId="{4FA67ED0-9AEC-4710-8FA8-FA418610F5C2}" srcOrd="0" destOrd="0" presId="urn:microsoft.com/office/officeart/2005/8/layout/pyramid2"/>
    <dgm:cxn modelId="{6A17D461-C139-4855-A382-513CDB434D7A}" srcId="{699D5575-F0BE-495D-93AD-34C5DE39769B}" destId="{881F5C15-852E-4DFB-B2C9-577A810A0984}" srcOrd="2" destOrd="0" parTransId="{840BA1B3-6675-47B4-B22E-A64EDEE11EFD}" sibTransId="{AFA85170-84FD-450E-AE66-5E269C12B4AB}"/>
    <dgm:cxn modelId="{5DE5671C-C7AA-4BE1-8C25-B84D977B47B8}" type="presOf" srcId="{881F5C15-852E-4DFB-B2C9-577A810A0984}" destId="{5E62915C-4169-4150-9525-7BA29530E459}" srcOrd="0" destOrd="0" presId="urn:microsoft.com/office/officeart/2005/8/layout/pyramid2"/>
    <dgm:cxn modelId="{C37E3366-7E80-403B-9D55-C6E87224F943}" type="presOf" srcId="{699D5575-F0BE-495D-93AD-34C5DE39769B}" destId="{F6A32CA3-282E-41D4-B543-70FE303D65C0}" srcOrd="0" destOrd="0" presId="urn:microsoft.com/office/officeart/2005/8/layout/pyramid2"/>
    <dgm:cxn modelId="{52F316FE-35D5-434C-A629-EE872A7544AB}" type="presParOf" srcId="{F6A32CA3-282E-41D4-B543-70FE303D65C0}" destId="{C9715744-E18F-4118-A277-9E38CB1BC4DF}" srcOrd="0" destOrd="0" presId="urn:microsoft.com/office/officeart/2005/8/layout/pyramid2"/>
    <dgm:cxn modelId="{7C5C3D80-A69D-40C8-97FD-EB426F4835D5}" type="presParOf" srcId="{F6A32CA3-282E-41D4-B543-70FE303D65C0}" destId="{1B77B90F-E44D-4AA1-B697-26F5AD0B5E43}" srcOrd="1" destOrd="0" presId="urn:microsoft.com/office/officeart/2005/8/layout/pyramid2"/>
    <dgm:cxn modelId="{D23C8BDF-4263-4825-B436-287ADA9C9DE8}" type="presParOf" srcId="{1B77B90F-E44D-4AA1-B697-26F5AD0B5E43}" destId="{4FA67ED0-9AEC-4710-8FA8-FA418610F5C2}" srcOrd="0" destOrd="0" presId="urn:microsoft.com/office/officeart/2005/8/layout/pyramid2"/>
    <dgm:cxn modelId="{E11E7200-90DF-4386-BCE7-CD9B588CBDB0}" type="presParOf" srcId="{1B77B90F-E44D-4AA1-B697-26F5AD0B5E43}" destId="{C7D8659C-697F-46B8-B46B-E6F8B1227C9A}" srcOrd="1" destOrd="0" presId="urn:microsoft.com/office/officeart/2005/8/layout/pyramid2"/>
    <dgm:cxn modelId="{134DCEB5-6BCE-4ECF-BC7B-AB0606D073C8}" type="presParOf" srcId="{1B77B90F-E44D-4AA1-B697-26F5AD0B5E43}" destId="{029387F1-1BE9-4AA3-A754-25B5F8BEA7CB}" srcOrd="2" destOrd="0" presId="urn:microsoft.com/office/officeart/2005/8/layout/pyramid2"/>
    <dgm:cxn modelId="{7E2F70F3-5154-47F4-9E3F-330293C215B9}" type="presParOf" srcId="{1B77B90F-E44D-4AA1-B697-26F5AD0B5E43}" destId="{6068ADAB-16AA-42E4-8618-4ACF3FE310B1}" srcOrd="3" destOrd="0" presId="urn:microsoft.com/office/officeart/2005/8/layout/pyramid2"/>
    <dgm:cxn modelId="{46A24B82-189B-441C-917D-B377F5B1BF67}" type="presParOf" srcId="{1B77B90F-E44D-4AA1-B697-26F5AD0B5E43}" destId="{5E62915C-4169-4150-9525-7BA29530E459}" srcOrd="4" destOrd="0" presId="urn:microsoft.com/office/officeart/2005/8/layout/pyramid2"/>
    <dgm:cxn modelId="{E7AC65CC-21F0-4045-ABEF-70634A5557FC}" type="presParOf" srcId="{1B77B90F-E44D-4AA1-B697-26F5AD0B5E43}" destId="{E6286703-7208-4EFD-8159-2DB1BD6767E1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15744-E18F-4118-A277-9E38CB1BC4DF}">
      <dsp:nvSpPr>
        <dsp:cNvPr id="0" name=""/>
        <dsp:cNvSpPr/>
      </dsp:nvSpPr>
      <dsp:spPr>
        <a:xfrm>
          <a:off x="391426" y="0"/>
          <a:ext cx="4896544" cy="489654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67ED0-9AEC-4710-8FA8-FA418610F5C2}">
      <dsp:nvSpPr>
        <dsp:cNvPr id="0" name=""/>
        <dsp:cNvSpPr/>
      </dsp:nvSpPr>
      <dsp:spPr>
        <a:xfrm>
          <a:off x="1040732" y="490627"/>
          <a:ext cx="6798998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VY_22_INOVACE_21_ANGLICKÝ JAZYK 5</a:t>
          </a:r>
          <a:endParaRPr lang="cs-CZ" sz="2800" kern="1200" dirty="0"/>
        </a:p>
      </dsp:txBody>
      <dsp:txXfrm>
        <a:off x="1105905" y="555800"/>
        <a:ext cx="6668652" cy="1204727"/>
      </dsp:txXfrm>
    </dsp:sp>
    <dsp:sp modelId="{029387F1-1BE9-4AA3-A754-25B5F8BEA7CB}">
      <dsp:nvSpPr>
        <dsp:cNvPr id="0" name=""/>
        <dsp:cNvSpPr/>
      </dsp:nvSpPr>
      <dsp:spPr>
        <a:xfrm>
          <a:off x="1903624" y="2157810"/>
          <a:ext cx="5511924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968797" y="2222983"/>
        <a:ext cx="5381578" cy="1204727"/>
      </dsp:txXfrm>
    </dsp:sp>
    <dsp:sp modelId="{5E62915C-4169-4150-9525-7BA29530E459}">
      <dsp:nvSpPr>
        <dsp:cNvPr id="0" name=""/>
        <dsp:cNvSpPr/>
      </dsp:nvSpPr>
      <dsp:spPr>
        <a:xfrm>
          <a:off x="3649651" y="3958012"/>
          <a:ext cx="2719949" cy="744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MY CLASSMATE</a:t>
          </a:r>
          <a:endParaRPr lang="cs-CZ" sz="2400" b="1" kern="1200" dirty="0"/>
        </a:p>
      </dsp:txBody>
      <dsp:txXfrm>
        <a:off x="3685994" y="3994355"/>
        <a:ext cx="2647263" cy="67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3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4664"/>
            <a:ext cx="6737350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6314006"/>
              </p:ext>
            </p:extLst>
          </p:nvPr>
        </p:nvGraphicFramePr>
        <p:xfrm>
          <a:off x="436142" y="1703239"/>
          <a:ext cx="8240314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375" y="4869160"/>
            <a:ext cx="3760787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23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0466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MY CLASSMATE</a:t>
            </a:r>
            <a:endParaRPr lang="cs-CZ" sz="4800" b="1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91569" y="1235661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5. 2. 2013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nouns</a:t>
            </a:r>
            <a:r>
              <a:rPr lang="cs-CZ" sz="28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-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ears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nose,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mouth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; </a:t>
            </a:r>
            <a:r>
              <a:rPr lang="cs-CZ" sz="2800" u="sng" dirty="0" err="1" smtClean="0">
                <a:solidFill>
                  <a:schemeClr val="tx1"/>
                </a:solidFill>
                <a:latin typeface="Comic Sans MS" pitchFamily="66" charset="0"/>
              </a:rPr>
              <a:t>adjectives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– long,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big,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small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dark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light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slim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motivuje k popisu osob. Procvičuje i vazbu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„I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wearing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…“.</a:t>
            </a:r>
            <a:endParaRPr lang="cs-CZ" sz="2800" i="1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04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láček 14"/>
          <p:cNvSpPr/>
          <p:nvPr/>
        </p:nvSpPr>
        <p:spPr>
          <a:xfrm>
            <a:off x="298783" y="1571379"/>
            <a:ext cx="3779912" cy="1056394"/>
          </a:xfrm>
          <a:prstGeom prst="cloudCallout">
            <a:avLst>
              <a:gd name="adj1" fmla="val 63749"/>
              <a:gd name="adj2" fmla="val 494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curly</a:t>
            </a:r>
            <a:r>
              <a:rPr lang="cs-CZ" sz="20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wear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glasses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Mrak 15"/>
          <p:cNvSpPr/>
          <p:nvPr/>
        </p:nvSpPr>
        <p:spPr>
          <a:xfrm>
            <a:off x="5471189" y="1052736"/>
            <a:ext cx="3279176" cy="142569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My long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My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are green.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Mrak 16"/>
          <p:cNvSpPr/>
          <p:nvPr/>
        </p:nvSpPr>
        <p:spPr>
          <a:xfrm>
            <a:off x="2632563" y="5476223"/>
            <a:ext cx="4013455" cy="95368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My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blue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wear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earing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Mrak 17"/>
          <p:cNvSpPr/>
          <p:nvPr/>
        </p:nvSpPr>
        <p:spPr>
          <a:xfrm>
            <a:off x="550811" y="3621635"/>
            <a:ext cx="3275856" cy="114205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long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Mrak 18"/>
          <p:cNvSpPr/>
          <p:nvPr/>
        </p:nvSpPr>
        <p:spPr>
          <a:xfrm>
            <a:off x="5471189" y="3721391"/>
            <a:ext cx="3376645" cy="125967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green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000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short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brown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0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60648"/>
            <a:ext cx="1267296" cy="12672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4091" y="1462579"/>
            <a:ext cx="1625153" cy="164969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359" y="4603654"/>
            <a:ext cx="1387145" cy="182788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88840"/>
            <a:ext cx="1525657" cy="137357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2466" y="4520090"/>
            <a:ext cx="1584176" cy="16197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6491" y="3952926"/>
            <a:ext cx="1283387" cy="1621536"/>
          </a:xfrm>
          <a:prstGeom prst="rect">
            <a:avLst/>
          </a:prstGeom>
        </p:spPr>
      </p:pic>
      <p:sp>
        <p:nvSpPr>
          <p:cNvPr id="13" name="Obláček 12"/>
          <p:cNvSpPr/>
          <p:nvPr/>
        </p:nvSpPr>
        <p:spPr>
          <a:xfrm>
            <a:off x="298783" y="260648"/>
            <a:ext cx="3553137" cy="1096896"/>
          </a:xfrm>
          <a:prstGeom prst="cloudCallout">
            <a:avLst>
              <a:gd name="adj1" fmla="val 72656"/>
              <a:gd name="adj2" fmla="val 27399"/>
            </a:avLst>
          </a:prstGeom>
          <a:solidFill>
            <a:srgbClr val="0ADCE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chemeClr val="tx1"/>
                </a:solidFill>
                <a:latin typeface="Comic Sans MS" pitchFamily="66" charset="0"/>
              </a:rPr>
              <a:t>These are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380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064896" cy="50405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VERY SHORT HAIR 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LONG BLOND HAIR 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LIGHT BROWN EYES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BLACK SHORT HAIR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DARK BLUE EYES    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A SMALL NOSE        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A VERY BIG NOSE          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Comic Sans MS" pitchFamily="66" charset="0"/>
              </a:rPr>
              <a:t> SMALL EARS              _____________________</a:t>
            </a:r>
          </a:p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403648" y="332656"/>
            <a:ext cx="3993408" cy="936104"/>
          </a:xfrm>
          <a:prstGeom prst="cloudCallout">
            <a:avLst>
              <a:gd name="adj1" fmla="val 73766"/>
              <a:gd name="adj2" fmla="val 590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1230887" cy="1296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844824"/>
            <a:ext cx="1828800" cy="1828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708920"/>
            <a:ext cx="1828800" cy="1828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293096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365104"/>
            <a:ext cx="1656184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1872208" cy="1872208"/>
          </a:xfrm>
          <a:prstGeom prst="rect">
            <a:avLst/>
          </a:prstGeom>
        </p:spPr>
      </p:pic>
      <p:sp>
        <p:nvSpPr>
          <p:cNvPr id="8" name="Obláček 7"/>
          <p:cNvSpPr/>
          <p:nvPr/>
        </p:nvSpPr>
        <p:spPr>
          <a:xfrm>
            <a:off x="1835696" y="260648"/>
            <a:ext cx="4399945" cy="1182096"/>
          </a:xfrm>
          <a:prstGeom prst="cloudCallout">
            <a:avLst>
              <a:gd name="adj1" fmla="val 71703"/>
              <a:gd name="adj2" fmla="val 6879"/>
            </a:avLst>
          </a:prstGeom>
          <a:solidFill>
            <a:srgbClr val="64F1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60648"/>
            <a:ext cx="1267296" cy="126729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35730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Helen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64502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Lucy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450912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Peggy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61653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Jane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60932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Dick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75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1428935" cy="1746476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331640" y="332656"/>
            <a:ext cx="2952328" cy="1107132"/>
          </a:xfrm>
          <a:prstGeom prst="cloudCallout">
            <a:avLst>
              <a:gd name="adj1" fmla="val 122563"/>
              <a:gd name="adj2" fmla="val 4307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4437112"/>
            <a:ext cx="2016224" cy="1712714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How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tall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</a:p>
          <a:p>
            <a:pPr algn="ctr"/>
            <a:r>
              <a:rPr lang="cs-CZ" sz="3200" b="1" dirty="0" smtClean="0">
                <a:latin typeface="Comic Sans MS" pitchFamily="66" charset="0"/>
              </a:rPr>
              <a:t>are </a:t>
            </a:r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2420888"/>
            <a:ext cx="2016224" cy="1712714"/>
          </a:xfrm>
          <a:prstGeom prst="can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Are </a:t>
            </a:r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short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437112"/>
            <a:ext cx="3168352" cy="1712714"/>
          </a:xfrm>
          <a:prstGeom prst="can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What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colour</a:t>
            </a:r>
            <a:r>
              <a:rPr lang="cs-CZ" sz="3200" b="1" dirty="0" smtClean="0">
                <a:latin typeface="Comic Sans MS" pitchFamily="66" charset="0"/>
              </a:rPr>
              <a:t> are </a:t>
            </a:r>
            <a:r>
              <a:rPr lang="cs-CZ" sz="3200" b="1" dirty="0" err="1" smtClean="0">
                <a:latin typeface="Comic Sans MS" pitchFamily="66" charset="0"/>
              </a:rPr>
              <a:t>your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eyes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420888"/>
            <a:ext cx="2736304" cy="1712714"/>
          </a:xfrm>
          <a:prstGeom prst="ca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What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colour</a:t>
            </a:r>
            <a:r>
              <a:rPr lang="cs-CZ" sz="3200" b="1" dirty="0" smtClean="0">
                <a:latin typeface="Comic Sans MS" pitchFamily="66" charset="0"/>
              </a:rPr>
              <a:t> </a:t>
            </a:r>
          </a:p>
          <a:p>
            <a:pPr algn="ctr"/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your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hair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2420888"/>
            <a:ext cx="2952328" cy="1712714"/>
          </a:xfrm>
          <a:prstGeom prst="can">
            <a:avLst/>
          </a:prstGeom>
          <a:solidFill>
            <a:srgbClr val="EC048E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Are </a:t>
            </a:r>
            <a:r>
              <a:rPr lang="cs-CZ" sz="3200" b="1" dirty="0" err="1" smtClean="0">
                <a:latin typeface="Comic Sans MS" pitchFamily="66" charset="0"/>
              </a:rPr>
              <a:t>your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ears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small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or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big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437112"/>
            <a:ext cx="2016224" cy="1712714"/>
          </a:xfrm>
          <a:prstGeom prst="can">
            <a:avLst/>
          </a:prstGeom>
          <a:solidFill>
            <a:srgbClr val="BC54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Are </a:t>
            </a:r>
            <a:r>
              <a:rPr lang="cs-CZ" sz="3200" b="1" dirty="0" err="1" smtClean="0">
                <a:latin typeface="Comic Sans MS" pitchFamily="66" charset="0"/>
              </a:rPr>
              <a:t>you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slim</a:t>
            </a:r>
            <a:r>
              <a:rPr lang="cs-CZ" sz="32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755576" y="260648"/>
            <a:ext cx="4641480" cy="1224136"/>
          </a:xfrm>
          <a:prstGeom prst="cloudCallout">
            <a:avLst>
              <a:gd name="adj1" fmla="val 73766"/>
              <a:gd name="adj2" fmla="val 590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classmates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1230887" cy="1296144"/>
          </a:xfrm>
          <a:prstGeom prst="rect">
            <a:avLst/>
          </a:prstGeom>
        </p:spPr>
      </p:pic>
      <p:sp>
        <p:nvSpPr>
          <p:cNvPr id="4" name="Vodorovný svitek 3"/>
          <p:cNvSpPr/>
          <p:nvPr/>
        </p:nvSpPr>
        <p:spPr>
          <a:xfrm>
            <a:off x="611560" y="908720"/>
            <a:ext cx="7992888" cy="5733256"/>
          </a:xfrm>
          <a:prstGeom prst="horizontalScroll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(he)  has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……………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Her (his)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eyes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………………….</a:t>
            </a:r>
          </a:p>
          <a:p>
            <a:pPr algn="ctr">
              <a:lnSpc>
                <a:spcPct val="20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(he) has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……. nose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……….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ears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>
              <a:lnSpc>
                <a:spcPct val="20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(he)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…………………………   cm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>
              <a:lnSpc>
                <a:spcPct val="20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(he)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wearing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………………………..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WHO IS SHE (HE) 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89687"/>
            <a:ext cx="67119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1556792"/>
            <a:ext cx="7704856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solidFill>
                  <a:srgbClr val="FF0000"/>
                </a:solidFill>
              </a:rPr>
              <a:t>http://office.</a:t>
            </a:r>
            <a:r>
              <a:rPr lang="cs-CZ" sz="2400" dirty="0" err="1" smtClean="0">
                <a:solidFill>
                  <a:srgbClr val="FF0000"/>
                </a:solidFill>
              </a:rPr>
              <a:t>microsoft.com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: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MC900440452 (veselý obličej)            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MC900429827 (obličej se žárovkou)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MC900440428   (obličej píše)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MC900440603 (dívka </a:t>
            </a:r>
            <a:r>
              <a:rPr lang="cs-CZ" dirty="0" err="1" smtClean="0"/>
              <a:t>Lucy</a:t>
            </a:r>
            <a:r>
              <a:rPr lang="cs-CZ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MC900440601 (dívka </a:t>
            </a:r>
            <a:r>
              <a:rPr lang="cs-CZ" dirty="0" err="1" smtClean="0"/>
              <a:t>Peggy</a:t>
            </a:r>
            <a:r>
              <a:rPr lang="cs-CZ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MC900440591 (chlapec </a:t>
            </a:r>
            <a:r>
              <a:rPr lang="cs-CZ" dirty="0" err="1" smtClean="0"/>
              <a:t>Dick</a:t>
            </a:r>
            <a:r>
              <a:rPr lang="cs-CZ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MC900440500 (dívka Jane)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MC900440369 (dívka Helen)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MC900434421 (obličej se zavřeným okem)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MC900425820 (obličej se zrcadlem)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MC900425772 (obličej s náušnicí)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MC900425746 (obličej kudrnatý)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MC900440426 (obličej se rtěnkou)</a:t>
            </a:r>
          </a:p>
        </p:txBody>
      </p:sp>
    </p:spTree>
    <p:extLst>
      <p:ext uri="{BB962C8B-B14F-4D97-AF65-F5344CB8AC3E}">
        <p14:creationId xmlns:p14="http://schemas.microsoft.com/office/powerpoint/2010/main" val="412843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178</TotalTime>
  <Words>375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12</cp:revision>
  <dcterms:created xsi:type="dcterms:W3CDTF">2013-02-02T20:06:27Z</dcterms:created>
  <dcterms:modified xsi:type="dcterms:W3CDTF">2013-04-25T05:21:51Z</dcterms:modified>
</cp:coreProperties>
</file>