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8" r:id="rId2"/>
    <p:sldId id="433" r:id="rId3"/>
    <p:sldId id="463" r:id="rId4"/>
    <p:sldId id="467" r:id="rId5"/>
    <p:sldId id="465" r:id="rId6"/>
    <p:sldId id="466" r:id="rId7"/>
    <p:sldId id="44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3EC2"/>
    <a:srgbClr val="A5F7F9"/>
    <a:srgbClr val="68FF01"/>
    <a:srgbClr val="FF3300"/>
    <a:srgbClr val="FF66CC"/>
    <a:srgbClr val="FF3399"/>
    <a:srgbClr val="AD6D53"/>
    <a:srgbClr val="4447BC"/>
    <a:srgbClr val="F5B20B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5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INOVACE_34_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PREPOSITIONS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900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INOVACE_34_ ANGLICKÝ JAZYK 5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772026" y="3947327"/>
          <a:ext cx="260192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PREPOSITIONS</a:t>
          </a:r>
          <a:endParaRPr lang="cs-CZ" sz="2400" b="1" kern="1200" dirty="0"/>
        </a:p>
      </dsp:txBody>
      <dsp:txXfrm>
        <a:off x="3804087" y="3979388"/>
        <a:ext cx="2537799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340768"/>
            <a:ext cx="8568952" cy="51748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7</a:t>
            </a:r>
            <a:r>
              <a:rPr lang="cs-CZ" sz="2800" noProof="0" dirty="0" smtClean="0">
                <a:latin typeface="Comic Sans MS" pitchFamily="66" charset="0"/>
              </a:rPr>
              <a:t>.5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on, in,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at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between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under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in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front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of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behind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next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to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použití předložek místa.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PREPOSITIONS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Elipsa 25"/>
          <p:cNvSpPr/>
          <p:nvPr/>
        </p:nvSpPr>
        <p:spPr>
          <a:xfrm>
            <a:off x="323528" y="3573016"/>
            <a:ext cx="8460432" cy="29969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MC90043391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2420888"/>
            <a:ext cx="3024336" cy="3024336"/>
          </a:xfrm>
          <a:prstGeom prst="rect">
            <a:avLst/>
          </a:prstGeom>
        </p:spPr>
      </p:pic>
      <p:pic>
        <p:nvPicPr>
          <p:cNvPr id="16" name="Obrázek 15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4581128"/>
            <a:ext cx="2016224" cy="1583678"/>
          </a:xfrm>
          <a:prstGeom prst="rect">
            <a:avLst/>
          </a:prstGeom>
        </p:spPr>
      </p:pic>
      <p:pic>
        <p:nvPicPr>
          <p:cNvPr id="15" name="Obrázek 14" descr="MC900435448.WMF"/>
          <p:cNvPicPr>
            <a:picLocks noChangeAspect="1"/>
          </p:cNvPicPr>
          <p:nvPr/>
        </p:nvPicPr>
        <p:blipFill>
          <a:blip r:embed="rId3" cstate="print"/>
          <a:srcRect l="52604"/>
          <a:stretch>
            <a:fillRect/>
          </a:stretch>
        </p:blipFill>
        <p:spPr>
          <a:xfrm flipH="1">
            <a:off x="3923928" y="3717032"/>
            <a:ext cx="936104" cy="1481307"/>
          </a:xfrm>
          <a:prstGeom prst="rect">
            <a:avLst/>
          </a:prstGeom>
        </p:spPr>
      </p:pic>
      <p:pic>
        <p:nvPicPr>
          <p:cNvPr id="22" name="Obrázek 21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916832"/>
            <a:ext cx="1466805" cy="1152128"/>
          </a:xfrm>
          <a:prstGeom prst="rect">
            <a:avLst/>
          </a:prstGeom>
        </p:spPr>
      </p:pic>
      <p:pic>
        <p:nvPicPr>
          <p:cNvPr id="23" name="Obrázek 22" descr="MC900435448.WMF"/>
          <p:cNvPicPr>
            <a:picLocks noChangeAspect="1"/>
          </p:cNvPicPr>
          <p:nvPr/>
        </p:nvPicPr>
        <p:blipFill>
          <a:blip r:embed="rId3" cstate="print"/>
          <a:srcRect l="39273"/>
          <a:stretch>
            <a:fillRect/>
          </a:stretch>
        </p:blipFill>
        <p:spPr>
          <a:xfrm>
            <a:off x="6444208" y="3140968"/>
            <a:ext cx="946413" cy="1224136"/>
          </a:xfrm>
          <a:prstGeom prst="rect">
            <a:avLst/>
          </a:prstGeom>
        </p:spPr>
      </p:pic>
      <p:pic>
        <p:nvPicPr>
          <p:cNvPr id="25" name="Obrázek 24" descr="MC90042399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548680"/>
            <a:ext cx="3585922" cy="4104456"/>
          </a:xfrm>
          <a:prstGeom prst="rect">
            <a:avLst/>
          </a:prstGeom>
        </p:spPr>
      </p:pic>
      <p:pic>
        <p:nvPicPr>
          <p:cNvPr id="24" name="Obrázek 23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2627784" y="3429000"/>
            <a:ext cx="1152128" cy="864096"/>
          </a:xfrm>
          <a:prstGeom prst="rect">
            <a:avLst/>
          </a:prstGeom>
        </p:spPr>
      </p:pic>
      <p:pic>
        <p:nvPicPr>
          <p:cNvPr id="27" name="Obrázek 26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508104" y="4077072"/>
            <a:ext cx="1224136" cy="1152128"/>
          </a:xfrm>
          <a:prstGeom prst="rect">
            <a:avLst/>
          </a:prstGeom>
        </p:spPr>
      </p:pic>
      <p:sp>
        <p:nvSpPr>
          <p:cNvPr id="30" name="Mrak 29"/>
          <p:cNvSpPr/>
          <p:nvPr/>
        </p:nvSpPr>
        <p:spPr>
          <a:xfrm>
            <a:off x="3707904" y="332656"/>
            <a:ext cx="1368152" cy="914400"/>
          </a:xfrm>
          <a:prstGeom prst="cloud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5508104" y="476672"/>
            <a:ext cx="3456384" cy="1296144"/>
          </a:xfrm>
          <a:prstGeom prst="cloud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sentences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Slunce 27"/>
          <p:cNvSpPr/>
          <p:nvPr/>
        </p:nvSpPr>
        <p:spPr>
          <a:xfrm>
            <a:off x="4644008" y="332656"/>
            <a:ext cx="1440160" cy="144016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907704" y="6165304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IN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9512" y="6165304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236296" y="6165304"/>
            <a:ext cx="1728192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BEHIND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99792" y="6165304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AT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60032" y="6165304"/>
            <a:ext cx="273630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IN FRONT OF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5589240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BETWEEN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63888" y="6165304"/>
            <a:ext cx="1440160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UNDER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99592" y="6165304"/>
            <a:ext cx="1152128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OVER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76256" y="5589240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BETWEEN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63888" y="6165304"/>
            <a:ext cx="1368152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UNDER</a:t>
            </a:r>
            <a:endParaRPr lang="cs-CZ" sz="2400" dirty="0"/>
          </a:p>
        </p:txBody>
      </p:sp>
      <p:sp>
        <p:nvSpPr>
          <p:cNvPr id="41" name="Elipsa 40"/>
          <p:cNvSpPr/>
          <p:nvPr/>
        </p:nvSpPr>
        <p:spPr>
          <a:xfrm>
            <a:off x="1403648" y="386104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Elipsa 25"/>
          <p:cNvSpPr/>
          <p:nvPr/>
        </p:nvSpPr>
        <p:spPr>
          <a:xfrm>
            <a:off x="323528" y="3573016"/>
            <a:ext cx="8460432" cy="29969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MC90043391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2420888"/>
            <a:ext cx="3024336" cy="3024336"/>
          </a:xfrm>
          <a:prstGeom prst="rect">
            <a:avLst/>
          </a:prstGeom>
        </p:spPr>
      </p:pic>
      <p:pic>
        <p:nvPicPr>
          <p:cNvPr id="16" name="Obrázek 15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4581128"/>
            <a:ext cx="2016224" cy="1583678"/>
          </a:xfrm>
          <a:prstGeom prst="rect">
            <a:avLst/>
          </a:prstGeom>
        </p:spPr>
      </p:pic>
      <p:pic>
        <p:nvPicPr>
          <p:cNvPr id="15" name="Obrázek 14" descr="MC900435448.WMF"/>
          <p:cNvPicPr>
            <a:picLocks noChangeAspect="1"/>
          </p:cNvPicPr>
          <p:nvPr/>
        </p:nvPicPr>
        <p:blipFill>
          <a:blip r:embed="rId3" cstate="print"/>
          <a:srcRect l="52604"/>
          <a:stretch>
            <a:fillRect/>
          </a:stretch>
        </p:blipFill>
        <p:spPr>
          <a:xfrm flipH="1">
            <a:off x="3887924" y="3717032"/>
            <a:ext cx="936104" cy="1481307"/>
          </a:xfrm>
          <a:prstGeom prst="rect">
            <a:avLst/>
          </a:prstGeom>
        </p:spPr>
      </p:pic>
      <p:pic>
        <p:nvPicPr>
          <p:cNvPr id="22" name="Obrázek 21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916832"/>
            <a:ext cx="1466805" cy="1152128"/>
          </a:xfrm>
          <a:prstGeom prst="rect">
            <a:avLst/>
          </a:prstGeom>
        </p:spPr>
      </p:pic>
      <p:pic>
        <p:nvPicPr>
          <p:cNvPr id="23" name="Obrázek 22" descr="MC900435448.WMF"/>
          <p:cNvPicPr>
            <a:picLocks noChangeAspect="1"/>
          </p:cNvPicPr>
          <p:nvPr/>
        </p:nvPicPr>
        <p:blipFill>
          <a:blip r:embed="rId3" cstate="print"/>
          <a:srcRect l="39273"/>
          <a:stretch>
            <a:fillRect/>
          </a:stretch>
        </p:blipFill>
        <p:spPr>
          <a:xfrm>
            <a:off x="6444208" y="3140968"/>
            <a:ext cx="946413" cy="1224136"/>
          </a:xfrm>
          <a:prstGeom prst="rect">
            <a:avLst/>
          </a:prstGeom>
        </p:spPr>
      </p:pic>
      <p:pic>
        <p:nvPicPr>
          <p:cNvPr id="25" name="Obrázek 24" descr="MC90042399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548680"/>
            <a:ext cx="3585922" cy="4104456"/>
          </a:xfrm>
          <a:prstGeom prst="rect">
            <a:avLst/>
          </a:prstGeom>
        </p:spPr>
      </p:pic>
      <p:pic>
        <p:nvPicPr>
          <p:cNvPr id="24" name="Obrázek 23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2627784" y="3429000"/>
            <a:ext cx="1152128" cy="864096"/>
          </a:xfrm>
          <a:prstGeom prst="rect">
            <a:avLst/>
          </a:prstGeom>
        </p:spPr>
      </p:pic>
      <p:pic>
        <p:nvPicPr>
          <p:cNvPr id="27" name="Obrázek 26" descr="MC90043544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508104" y="4077072"/>
            <a:ext cx="1224136" cy="1152128"/>
          </a:xfrm>
          <a:prstGeom prst="rect">
            <a:avLst/>
          </a:prstGeom>
        </p:spPr>
      </p:pic>
      <p:sp>
        <p:nvSpPr>
          <p:cNvPr id="30" name="Mrak 29"/>
          <p:cNvSpPr/>
          <p:nvPr/>
        </p:nvSpPr>
        <p:spPr>
          <a:xfrm>
            <a:off x="3707904" y="332656"/>
            <a:ext cx="1368152" cy="914400"/>
          </a:xfrm>
          <a:prstGeom prst="cloud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5508104" y="476672"/>
            <a:ext cx="3456384" cy="1296144"/>
          </a:xfrm>
          <a:prstGeom prst="cloud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Slunce 27"/>
          <p:cNvSpPr/>
          <p:nvPr/>
        </p:nvSpPr>
        <p:spPr>
          <a:xfrm>
            <a:off x="4644008" y="332656"/>
            <a:ext cx="1440160" cy="144016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959932" y="4738315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IN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2885579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588855" y="3854326"/>
            <a:ext cx="1728192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BEHIND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48334" y="4686916"/>
            <a:ext cx="86409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AT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71800" y="5436088"/>
            <a:ext cx="273630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IN FRONT OF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31740" y="4077072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BETWEEN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32768" y="4037707"/>
            <a:ext cx="1440160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UNDER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39952" y="1416174"/>
            <a:ext cx="1152128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OVER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569814" y="221283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BETWEEN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022469" y="5494146"/>
            <a:ext cx="1368152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UNDER</a:t>
            </a:r>
            <a:endParaRPr lang="cs-CZ" sz="2400" dirty="0"/>
          </a:p>
        </p:txBody>
      </p:sp>
      <p:sp>
        <p:nvSpPr>
          <p:cNvPr id="41" name="Elipsa 40"/>
          <p:cNvSpPr/>
          <p:nvPr/>
        </p:nvSpPr>
        <p:spPr>
          <a:xfrm>
            <a:off x="1403648" y="386104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0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>
            <a:off x="2483768" y="332656"/>
            <a:ext cx="4680520" cy="864096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room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251520" y="2780928"/>
            <a:ext cx="8604448" cy="3888432"/>
          </a:xfrm>
          <a:prstGeom prst="ellipse">
            <a:avLst/>
          </a:prstGeom>
          <a:solidFill>
            <a:srgbClr val="893EC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MC90008291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780928"/>
            <a:ext cx="3759753" cy="3744416"/>
          </a:xfrm>
          <a:prstGeom prst="rect">
            <a:avLst/>
          </a:prstGeom>
        </p:spPr>
      </p:pic>
      <p:pic>
        <p:nvPicPr>
          <p:cNvPr id="3" name="Obrázek 2" descr="MC90038938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476672"/>
            <a:ext cx="2520280" cy="2461788"/>
          </a:xfrm>
          <a:prstGeom prst="rect">
            <a:avLst/>
          </a:prstGeom>
        </p:spPr>
      </p:pic>
      <p:pic>
        <p:nvPicPr>
          <p:cNvPr id="4" name="Obrázek 3" descr="MC90035237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268760"/>
            <a:ext cx="4032448" cy="3281271"/>
          </a:xfrm>
          <a:prstGeom prst="rect">
            <a:avLst/>
          </a:prstGeom>
        </p:spPr>
      </p:pic>
      <p:pic>
        <p:nvPicPr>
          <p:cNvPr id="6" name="Obrázek 5" descr="MC900335414.WMF"/>
          <p:cNvPicPr>
            <a:picLocks noChangeAspect="1"/>
          </p:cNvPicPr>
          <p:nvPr/>
        </p:nvPicPr>
        <p:blipFill>
          <a:blip r:embed="rId5" cstate="print"/>
          <a:srcRect l="15990" r="20052" b="632"/>
          <a:stretch>
            <a:fillRect/>
          </a:stretch>
        </p:blipFill>
        <p:spPr>
          <a:xfrm>
            <a:off x="7164288" y="1484784"/>
            <a:ext cx="672075" cy="1008112"/>
          </a:xfrm>
          <a:prstGeom prst="rect">
            <a:avLst/>
          </a:prstGeom>
        </p:spPr>
      </p:pic>
      <p:pic>
        <p:nvPicPr>
          <p:cNvPr id="7" name="Obrázek 6" descr="MC90030546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71800" y="1916832"/>
            <a:ext cx="792088" cy="89885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1024114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280920" cy="47525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cat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____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roof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girl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sitting</a:t>
            </a:r>
            <a:r>
              <a:rPr lang="cs-CZ" sz="3200" dirty="0" smtClean="0">
                <a:latin typeface="Comic Sans MS" pitchFamily="66" charset="0"/>
              </a:rPr>
              <a:t> _______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two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boys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Sit</a:t>
            </a:r>
            <a:r>
              <a:rPr lang="cs-CZ" sz="3200" dirty="0" smtClean="0">
                <a:latin typeface="Comic Sans MS" pitchFamily="66" charset="0"/>
              </a:rPr>
              <a:t> ________ Jim!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Deers</a:t>
            </a:r>
            <a:r>
              <a:rPr lang="cs-CZ" sz="3200" dirty="0" smtClean="0">
                <a:latin typeface="Comic Sans MS" pitchFamily="66" charset="0"/>
              </a:rPr>
              <a:t>  live ____ a </a:t>
            </a:r>
            <a:r>
              <a:rPr lang="cs-CZ" sz="3200" dirty="0" err="1" smtClean="0">
                <a:latin typeface="Comic Sans MS" pitchFamily="66" charset="0"/>
              </a:rPr>
              <a:t>forrest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plane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flying</a:t>
            </a:r>
            <a:r>
              <a:rPr lang="cs-CZ" sz="3200" dirty="0" smtClean="0">
                <a:latin typeface="Comic Sans MS" pitchFamily="66" charset="0"/>
              </a:rPr>
              <a:t> _____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house.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glass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is</a:t>
            </a:r>
            <a:r>
              <a:rPr lang="cs-CZ" sz="3200" dirty="0" smtClean="0">
                <a:latin typeface="Comic Sans MS" pitchFamily="66" charset="0"/>
              </a:rPr>
              <a:t> ___ </a:t>
            </a:r>
            <a:r>
              <a:rPr lang="cs-CZ" sz="3200" dirty="0" err="1" smtClean="0">
                <a:latin typeface="Comic Sans MS" pitchFamily="66" charset="0"/>
              </a:rPr>
              <a:t>the</a:t>
            </a:r>
            <a:r>
              <a:rPr lang="cs-CZ" sz="3200" dirty="0" smtClean="0">
                <a:latin typeface="Comic Sans MS" pitchFamily="66" charset="0"/>
              </a:rPr>
              <a:t> table.</a:t>
            </a:r>
          </a:p>
        </p:txBody>
      </p:sp>
      <p:sp>
        <p:nvSpPr>
          <p:cNvPr id="4" name="Obláček 3"/>
          <p:cNvSpPr/>
          <p:nvPr/>
        </p:nvSpPr>
        <p:spPr>
          <a:xfrm>
            <a:off x="683568" y="260648"/>
            <a:ext cx="4752528" cy="1152128"/>
          </a:xfrm>
          <a:prstGeom prst="cloudCallout">
            <a:avLst>
              <a:gd name="adj1" fmla="val 76796"/>
              <a:gd name="adj2" fmla="val 6438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prepositions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60648"/>
            <a:ext cx="1136500" cy="1196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8208912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MC900433912 (bouda)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MC900335414 (květina)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MC900305467 (medvídek)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MC900082917 (pokoj)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MC900352376 (postel)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MC900389388 (okno)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MC900435448 (pes)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MC900423990 (strom)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4411</TotalTime>
  <Words>233</Words>
  <Application>Microsoft Office PowerPoint</Application>
  <PresentationFormat>Předvádění na obrazovce (4:3)</PresentationFormat>
  <Paragraphs>58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271</cp:revision>
  <cp:lastPrinted>2012-10-06T15:49:19Z</cp:lastPrinted>
  <dcterms:created xsi:type="dcterms:W3CDTF">2012-09-11T13:55:05Z</dcterms:created>
  <dcterms:modified xsi:type="dcterms:W3CDTF">2013-05-15T07:36:38Z</dcterms:modified>
</cp:coreProperties>
</file>