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4278F3-CB5C-4A00-BF81-1F9787B583FA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6D513-6E9D-47BD-B973-AD759BB710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VY_22_INOVACE_08_Egypt_hz1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01.12.2013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 Egypt, Afrika, Luxor, poušť, Sfinga.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projížďky Egyptem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286116" y="5286388"/>
            <a:ext cx="2714644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Egypt.</a:t>
            </a:r>
            <a:endParaRPr lang="cs-CZ" dirty="0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r="15670" b="29603"/>
          <a:stretch>
            <a:fillRect/>
          </a:stretch>
        </p:blipFill>
        <p:spPr bwMode="auto">
          <a:xfrm>
            <a:off x="785786" y="1285860"/>
            <a:ext cx="7643865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Egypt is one of the most populous countries in Africa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285860"/>
            <a:ext cx="7429552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Luxor City is located in the south of Egypt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8143932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  Most of the surface consists of desert. This is a </a:t>
            </a:r>
            <a:r>
              <a:rPr lang="cs-CZ" sz="2400" dirty="0" err="1" smtClean="0"/>
              <a:t>vehicle</a:t>
            </a:r>
            <a:r>
              <a:rPr lang="cs-CZ" sz="2400" dirty="0" smtClean="0"/>
              <a:t> </a:t>
            </a:r>
            <a:r>
              <a:rPr lang="en-US" sz="2400" dirty="0" smtClean="0"/>
              <a:t>to the desert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142984"/>
            <a:ext cx="8358245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Egyptians are considered important nations of the Middle East.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286808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Stone twins</a:t>
            </a:r>
            <a:r>
              <a:rPr lang="cs-CZ" sz="2400" dirty="0" smtClean="0"/>
              <a:t>. </a:t>
            </a:r>
            <a:r>
              <a:rPr lang="en-US" sz="2400" dirty="0" smtClean="0"/>
              <a:t>Colossi of </a:t>
            </a:r>
            <a:r>
              <a:rPr lang="en-US" sz="2400" dirty="0" err="1" smtClean="0"/>
              <a:t>Memnon</a:t>
            </a:r>
            <a:r>
              <a:rPr lang="cs-CZ" sz="2400" dirty="0" smtClean="0"/>
              <a:t>. </a:t>
            </a:r>
            <a:r>
              <a:rPr lang="en-US" sz="2400" dirty="0" smtClean="0"/>
              <a:t>They are high as a six-storey building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428736"/>
            <a:ext cx="81439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Great </a:t>
            </a:r>
            <a:r>
              <a:rPr lang="cs-CZ" sz="2400" dirty="0" err="1" smtClean="0"/>
              <a:t>Sphinx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00174"/>
            <a:ext cx="8143931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Perfume</a:t>
            </a:r>
            <a:r>
              <a:rPr lang="cs-CZ" sz="2400" dirty="0" smtClean="0"/>
              <a:t> </a:t>
            </a:r>
            <a:r>
              <a:rPr lang="cs-CZ" sz="2400" dirty="0" err="1" smtClean="0"/>
              <a:t>Factory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Fragrances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8358245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(2013 – </a:t>
            </a:r>
            <a:r>
              <a:rPr lang="cs-CZ" dirty="0" smtClean="0"/>
              <a:t>12 </a:t>
            </a:r>
            <a:r>
              <a:rPr lang="cs-CZ" dirty="0" smtClean="0"/>
              <a:t>– </a:t>
            </a:r>
            <a:r>
              <a:rPr lang="cs-CZ" dirty="0" smtClean="0"/>
              <a:t>01)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91</Words>
  <Application>Microsoft Office PowerPoint</Application>
  <PresentationFormat>Předvádění na obrazovce (4:3)</PresentationFormat>
  <Paragraphs>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VY_22_INOVACE_08_Egypt_hz1 Číslo projektu: CZ 1.07/1.4.00/21.3355 Autor: Mgr. Zdena Hanušová Datum tvorby: 01.12.2013 Cílový ročník: 7.ročník Vzdělávací oblast: Anglický jazyk Klíčové slovo:  Egypt, Afrika, Luxor, poušť, Sfinga. Anotace: Prezentace fotografií z projížďky Egyptem</vt:lpstr>
      <vt:lpstr>Egypt.</vt:lpstr>
      <vt:lpstr>Egypt is one of the most populous countries in Africa.</vt:lpstr>
      <vt:lpstr>Luxor City is located in the south of Egypt.</vt:lpstr>
      <vt:lpstr>  Most of the surface consists of desert. This is a vehicle to the desert.  </vt:lpstr>
      <vt:lpstr>Egyptians are considered important nations of the Middle East.</vt:lpstr>
      <vt:lpstr>Stone twins. Colossi of Memnon. They are high as a six-storey building.</vt:lpstr>
      <vt:lpstr>Great Sphinx.</vt:lpstr>
      <vt:lpstr>Perfume Factory of Fragrances.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4</cp:revision>
  <dcterms:created xsi:type="dcterms:W3CDTF">2013-10-10T14:08:31Z</dcterms:created>
  <dcterms:modified xsi:type="dcterms:W3CDTF">2013-12-04T19:24:44Z</dcterms:modified>
</cp:coreProperties>
</file>