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74" r:id="rId4"/>
    <p:sldId id="263" r:id="rId5"/>
    <p:sldId id="278" r:id="rId6"/>
    <p:sldId id="276" r:id="rId7"/>
    <p:sldId id="265" r:id="rId8"/>
    <p:sldId id="271" r:id="rId9"/>
    <p:sldId id="272" r:id="rId10"/>
    <p:sldId id="267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748882-A34D-4869-A5B6-DD21866181B2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3357E-C5B4-467C-B065-EE09EFC18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42919"/>
            <a:ext cx="7772400" cy="2957532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VY_22_INOVACE_10_</a:t>
            </a:r>
            <a:r>
              <a:rPr lang="cs-CZ" sz="1600" dirty="0" err="1" smtClean="0"/>
              <a:t>Karnak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01.12.2013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err="1" smtClean="0"/>
              <a:t>Karnak</a:t>
            </a:r>
            <a:r>
              <a:rPr lang="cs-CZ" sz="1600" b="1" dirty="0" smtClean="0"/>
              <a:t>, Egypt, Luxor, bůh.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chrámového komplexu </a:t>
            </a:r>
            <a:r>
              <a:rPr lang="cs-CZ" sz="1600" dirty="0" err="1" smtClean="0"/>
              <a:t>Karnak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86116" y="5286388"/>
            <a:ext cx="2714644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Karnak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85860"/>
            <a:ext cx="8177757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temple complex of </a:t>
            </a:r>
            <a:r>
              <a:rPr lang="en-US" sz="2400" dirty="0" err="1" smtClean="0"/>
              <a:t>Karnak</a:t>
            </a:r>
            <a:r>
              <a:rPr lang="en-US" sz="2400" dirty="0" smtClean="0"/>
              <a:t> is located near the city of Luxor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357298"/>
            <a:ext cx="785818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Karnak</a:t>
            </a:r>
            <a:r>
              <a:rPr lang="en-US" sz="2400" dirty="0" smtClean="0"/>
              <a:t> is the largest temple complex in Egypt.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071546"/>
            <a:ext cx="7643866" cy="5500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was the home of the god </a:t>
            </a:r>
            <a:r>
              <a:rPr lang="en-US" sz="2400" dirty="0" err="1" smtClean="0"/>
              <a:t>Amun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357298"/>
            <a:ext cx="6215106" cy="5168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He used to be worshiped as the god of the sun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7232" r="11607" b="3999"/>
          <a:stretch>
            <a:fillRect/>
          </a:stretch>
        </p:blipFill>
        <p:spPr bwMode="auto">
          <a:xfrm>
            <a:off x="714348" y="1142984"/>
            <a:ext cx="7786742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Great </a:t>
            </a:r>
            <a:r>
              <a:rPr lang="cs-CZ" sz="2400" dirty="0" err="1" smtClean="0"/>
              <a:t>Column</a:t>
            </a:r>
            <a:r>
              <a:rPr lang="cs-CZ" sz="2400" dirty="0" smtClean="0"/>
              <a:t> </a:t>
            </a:r>
            <a:r>
              <a:rPr lang="cs-CZ" sz="2400" dirty="0" err="1" smtClean="0"/>
              <a:t>Hall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14422"/>
            <a:ext cx="7929618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alley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sphinx</a:t>
            </a:r>
            <a:r>
              <a:rPr lang="cs-CZ" sz="2400" dirty="0" smtClean="0"/>
              <a:t>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Sphinx have a ram's head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214422"/>
            <a:ext cx="792961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Karnak</a:t>
            </a:r>
            <a:r>
              <a:rPr lang="en-US" sz="2400" dirty="0" smtClean="0"/>
              <a:t> was built over several hundred years. </a:t>
            </a: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643050"/>
            <a:ext cx="792961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 </a:t>
            </a:r>
            <a:r>
              <a:rPr lang="en-US" sz="2400" dirty="0" err="1" smtClean="0"/>
              <a:t>Karnak</a:t>
            </a:r>
            <a:r>
              <a:rPr lang="en-US" sz="2400" dirty="0" smtClean="0"/>
              <a:t> was the most important religious center of the whole of Egypt.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561" b="30137"/>
          <a:stretch>
            <a:fillRect/>
          </a:stretch>
        </p:blipFill>
        <p:spPr bwMode="auto">
          <a:xfrm>
            <a:off x="642910" y="1428736"/>
            <a:ext cx="800105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(2013 </a:t>
            </a:r>
            <a:r>
              <a:rPr lang="cs-CZ" smtClean="0"/>
              <a:t>– </a:t>
            </a:r>
            <a:r>
              <a:rPr lang="cs-CZ" smtClean="0"/>
              <a:t>12 </a:t>
            </a:r>
            <a:r>
              <a:rPr lang="cs-CZ" smtClean="0"/>
              <a:t>– </a:t>
            </a:r>
            <a:r>
              <a:rPr lang="cs-CZ" smtClean="0"/>
              <a:t>01)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104</Words>
  <Application>Microsoft Office PowerPoint</Application>
  <PresentationFormat>Předvádění na obrazovce (4:3)</PresentationFormat>
  <Paragraphs>14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VY_22_INOVACE_10_Karnak_hz1 Číslo projektu: CZ 1.07/1.4.00/21.3355 Autor: Mgr. Zdena Hanušová Datum tvorby: 01.12.2013 Cílový ročník: 8.ročník Vzdělávací oblast: Anglický jazyk Klíčové slovo: Karnak, Egypt, Luxor, bůh. Anotace: Prezentace fotografií z chrámového komplexu Karnak.</vt:lpstr>
      <vt:lpstr>Karnak.</vt:lpstr>
      <vt:lpstr>The temple complex of Karnak is located near the city of Luxor.</vt:lpstr>
      <vt:lpstr>Karnak is the largest temple complex in Egypt. </vt:lpstr>
      <vt:lpstr>It was the home of the god Amun.</vt:lpstr>
      <vt:lpstr>He used to be worshiped as the god of the sun.</vt:lpstr>
      <vt:lpstr>Great Column Hall.</vt:lpstr>
      <vt:lpstr>The alley of sphinx. The Sphinx have a ram's head.</vt:lpstr>
      <vt:lpstr>Karnak was built over several hundred years. </vt:lpstr>
      <vt:lpstr>  Karnak was the most important religious center of the whole of Egypt.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7</cp:revision>
  <dcterms:created xsi:type="dcterms:W3CDTF">2013-10-10T14:24:07Z</dcterms:created>
  <dcterms:modified xsi:type="dcterms:W3CDTF">2013-12-04T19:28:27Z</dcterms:modified>
</cp:coreProperties>
</file>