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71" r:id="rId4"/>
    <p:sldId id="272" r:id="rId5"/>
    <p:sldId id="265" r:id="rId6"/>
    <p:sldId id="273" r:id="rId7"/>
    <p:sldId id="259" r:id="rId8"/>
    <p:sldId id="263" r:id="rId9"/>
    <p:sldId id="274" r:id="rId10"/>
    <p:sldId id="276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A4931-E6BC-4506-BF16-3D88419B327C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46C350-65EB-42B2-8274-D4BA9AB27B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167"/>
            <a:ext cx="7772400" cy="324328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VY_22_INOVACE_14_</a:t>
            </a:r>
            <a:r>
              <a:rPr lang="cs-CZ" sz="1600" dirty="0" err="1" smtClean="0"/>
              <a:t>Colloseum</a:t>
            </a:r>
            <a:r>
              <a:rPr lang="cs-CZ" sz="1600" dirty="0" smtClean="0"/>
              <a:t>-part </a:t>
            </a:r>
            <a:r>
              <a:rPr lang="cs-CZ" sz="1600" dirty="0" smtClean="0"/>
              <a:t>1_hz1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3.12.2013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9.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koloseum, Řím, amfiteátr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Kolosea v Římě.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Colosseum</a:t>
            </a:r>
            <a:r>
              <a:rPr lang="cs-CZ" dirty="0" smtClean="0"/>
              <a:t>-part 1.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l="12118" b="1192"/>
          <a:stretch>
            <a:fillRect/>
          </a:stretch>
        </p:blipFill>
        <p:spPr bwMode="auto">
          <a:xfrm>
            <a:off x="1571604" y="1285860"/>
            <a:ext cx="6072230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</a:t>
            </a:r>
            <a:r>
              <a:rPr lang="en-US" sz="2400" dirty="0" err="1" smtClean="0"/>
              <a:t>Colosseum</a:t>
            </a:r>
            <a:r>
              <a:rPr lang="en-US" sz="2400" dirty="0" smtClean="0"/>
              <a:t> is an amphitheater in the center of Rome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959"/>
          <a:stretch>
            <a:fillRect/>
          </a:stretch>
        </p:blipFill>
        <p:spPr bwMode="auto">
          <a:xfrm>
            <a:off x="785786" y="1428736"/>
            <a:ext cx="7643866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is the largest amphitheater built in the Roman Empire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561" b="11609"/>
          <a:stretch>
            <a:fillRect/>
          </a:stretch>
        </p:blipFill>
        <p:spPr bwMode="auto">
          <a:xfrm>
            <a:off x="571472" y="1428736"/>
            <a:ext cx="8072494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Originally it was able to accommodate 50,000 spectators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3819"/>
          <a:stretch>
            <a:fillRect/>
          </a:stretch>
        </p:blipFill>
        <p:spPr bwMode="auto">
          <a:xfrm>
            <a:off x="500034" y="1428736"/>
            <a:ext cx="8143932" cy="49006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en-US" sz="2400" dirty="0" smtClean="0"/>
              <a:t>was used for gladiator contests and public spectacles.</a:t>
            </a:r>
            <a:endParaRPr lang="cs-CZ" sz="2400" dirty="0"/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2648" b="10663"/>
          <a:stretch>
            <a:fillRect/>
          </a:stretch>
        </p:blipFill>
        <p:spPr bwMode="auto">
          <a:xfrm>
            <a:off x="500034" y="1428736"/>
            <a:ext cx="8143932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Today, the building has become a real symbol of Imperial Rome.</a:t>
            </a:r>
            <a:endParaRPr lang="cs-CZ" sz="2400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9221" b="9085"/>
          <a:stretch>
            <a:fillRect/>
          </a:stretch>
        </p:blipFill>
        <p:spPr bwMode="auto">
          <a:xfrm>
            <a:off x="785786" y="1142984"/>
            <a:ext cx="7715303" cy="535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It is one of the most popular tourist attractions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t="1578" r="11609"/>
          <a:stretch>
            <a:fillRect/>
          </a:stretch>
        </p:blipFill>
        <p:spPr bwMode="auto">
          <a:xfrm>
            <a:off x="1357290" y="1428736"/>
            <a:ext cx="6500858" cy="5168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Part of the arena floor was remodeled.</a:t>
            </a:r>
            <a:endParaRPr lang="cs-CZ" sz="2400" dirty="0"/>
          </a:p>
        </p:txBody>
      </p:sp>
      <p:pic>
        <p:nvPicPr>
          <p:cNvPr id="1843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0663"/>
          <a:stretch>
            <a:fillRect/>
          </a:stretch>
        </p:blipFill>
        <p:spPr bwMode="auto">
          <a:xfrm>
            <a:off x="642910" y="1500174"/>
            <a:ext cx="7858180" cy="5043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Interior</a:t>
            </a:r>
            <a:r>
              <a:rPr lang="cs-CZ" sz="2400" dirty="0" smtClean="0"/>
              <a:t> </a:t>
            </a:r>
            <a:r>
              <a:rPr lang="cs-CZ" sz="2400" dirty="0" err="1" smtClean="0"/>
              <a:t>today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048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 r="1464" b="12241"/>
          <a:stretch>
            <a:fillRect/>
          </a:stretch>
        </p:blipFill>
        <p:spPr bwMode="auto">
          <a:xfrm>
            <a:off x="500035" y="1428736"/>
            <a:ext cx="8215370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03)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118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VY_22_INOVACE_14_Colloseum-part 1_hz1 Číslo projektu: CZ 1.07/1.4.00/21.3355 Autor: Mgr. Zdena Hanušová Datum tvorby: 3.12.2013 Cílový ročník: 9. ročník Vzdělávací oblast: Anglický jazyk Klíčové slovo: koloseum, Řím, amfiteátr Anotace: Prezentace fotografií z Kolosea v Římě.</vt:lpstr>
      <vt:lpstr>Colosseum-part 1.</vt:lpstr>
      <vt:lpstr>The Colosseum is an amphitheater in the center of Rome.</vt:lpstr>
      <vt:lpstr>It is the largest amphitheater built in the Roman Empire.</vt:lpstr>
      <vt:lpstr>Originally it was able to accommodate 50,000 spectators.</vt:lpstr>
      <vt:lpstr>It was used for gladiator contests and public spectacles.</vt:lpstr>
      <vt:lpstr>Today, the building has become a real symbol of Imperial Rome.</vt:lpstr>
      <vt:lpstr>It is one of the most popular tourist attractions.</vt:lpstr>
      <vt:lpstr>Part of the arena floor was remodeled.</vt:lpstr>
      <vt:lpstr>Interior today.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7</cp:revision>
  <dcterms:created xsi:type="dcterms:W3CDTF">2013-12-06T17:08:45Z</dcterms:created>
  <dcterms:modified xsi:type="dcterms:W3CDTF">2013-12-08T10:15:10Z</dcterms:modified>
</cp:coreProperties>
</file>