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9" r:id="rId5"/>
    <p:sldId id="263" r:id="rId6"/>
    <p:sldId id="259" r:id="rId7"/>
    <p:sldId id="260" r:id="rId8"/>
    <p:sldId id="261" r:id="rId9"/>
    <p:sldId id="265" r:id="rId10"/>
    <p:sldId id="258" r:id="rId11"/>
    <p:sldId id="267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1346B-D2D1-45EA-A274-CEB6ABE4D805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A214A-1181-4624-8655-8EC07198E4C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</a:t>
            </a:r>
            <a:r>
              <a:rPr lang="cs-CZ" sz="1600" dirty="0" smtClean="0"/>
              <a:t>VY_22_INOVACE_16_Verona_hz1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</a:t>
            </a:r>
            <a:r>
              <a:rPr lang="cs-CZ" sz="1600" dirty="0" smtClean="0"/>
              <a:t>5.12.2013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</a:t>
            </a:r>
            <a:r>
              <a:rPr lang="cs-CZ" sz="1600" dirty="0" smtClean="0"/>
              <a:t>6. </a:t>
            </a:r>
            <a:r>
              <a:rPr lang="cs-CZ" sz="1600" dirty="0" smtClean="0"/>
              <a:t>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</a:t>
            </a:r>
            <a:r>
              <a:rPr lang="cs-CZ" sz="1600" b="1" dirty="0" smtClean="0"/>
              <a:t>Verona, Romeo a Julie, </a:t>
            </a:r>
            <a:r>
              <a:rPr lang="cs-CZ" sz="1600" b="1" dirty="0" err="1" smtClean="0"/>
              <a:t>arena</a:t>
            </a:r>
            <a:r>
              <a:rPr lang="cs-CZ" sz="1600" b="1" dirty="0" smtClean="0"/>
              <a:t>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</a:t>
            </a:r>
            <a:r>
              <a:rPr lang="cs-CZ" sz="1600" dirty="0" smtClean="0"/>
              <a:t>z Verony.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Verona.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9275" y="1600200"/>
            <a:ext cx="6785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Verona is a city in northern Italy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28680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It is the second largest city in Veneto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736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Arena</a:t>
            </a:r>
            <a:r>
              <a:rPr lang="cs-CZ" sz="2400" dirty="0" smtClean="0"/>
              <a:t> </a:t>
            </a:r>
            <a:r>
              <a:rPr lang="cs-CZ" sz="2400" dirty="0" err="1" smtClean="0"/>
              <a:t>di</a:t>
            </a:r>
            <a:r>
              <a:rPr lang="cs-CZ" sz="2400" dirty="0" smtClean="0"/>
              <a:t> Verona.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69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Arena dimensions of 139 x 110 m, is the third largest in the world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00174"/>
            <a:ext cx="807249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scenery for the evening performances</a:t>
            </a:r>
            <a:r>
              <a:rPr lang="cs-CZ" sz="2400" dirty="0" smtClean="0"/>
              <a:t> - Aida.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00174"/>
            <a:ext cx="807249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Actors</a:t>
            </a:r>
            <a:r>
              <a:rPr lang="cs-CZ" sz="2400" dirty="0" smtClean="0"/>
              <a:t> are </a:t>
            </a:r>
            <a:r>
              <a:rPr lang="cs-CZ" sz="2400" dirty="0" err="1" smtClean="0"/>
              <a:t>also</a:t>
            </a:r>
            <a:r>
              <a:rPr lang="cs-CZ" sz="2400" dirty="0" smtClean="0"/>
              <a:t> </a:t>
            </a:r>
            <a:r>
              <a:rPr lang="cs-CZ" sz="2400" dirty="0" err="1" smtClean="0"/>
              <a:t>preparing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Hundreds of chewing gum on the centuries-old walls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00174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Medieval house that belonged to the </a:t>
            </a:r>
            <a:r>
              <a:rPr lang="en-US" sz="2400" dirty="0" smtClean="0"/>
              <a:t>Capulet</a:t>
            </a:r>
            <a:r>
              <a:rPr lang="cs-CZ" sz="2400" dirty="0" smtClean="0"/>
              <a:t> (Romeo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Juliet</a:t>
            </a:r>
            <a:r>
              <a:rPr lang="cs-CZ" sz="2400" dirty="0" smtClean="0"/>
              <a:t>).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In the court's "Juliet's balcony„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85860"/>
            <a:ext cx="778674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</a:t>
            </a:r>
            <a:r>
              <a:rPr lang="cs-CZ" dirty="0" smtClean="0"/>
              <a:t>12 </a:t>
            </a:r>
            <a:r>
              <a:rPr lang="cs-CZ" dirty="0" smtClean="0"/>
              <a:t>– </a:t>
            </a:r>
            <a:r>
              <a:rPr lang="cs-CZ" dirty="0" smtClean="0"/>
              <a:t>05)</a:t>
            </a:r>
            <a:endParaRPr lang="cs-CZ" dirty="0" smtClean="0"/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122</Words>
  <Application>Microsoft Office PowerPoint</Application>
  <PresentationFormat>Předvádění na obrazovce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Název školy: Základní škola Chomutov, Písečná 5144 Název materiálu: VY_22_INOVACE_16_Verona_hz1 Číslo projektu: CZ 1.07/1.4.00/21.3355 Autor: Mgr. Zdena Hanušová Datum tvorby: 5.12.2013 Cílový ročník: 6. ročník Vzdělávací oblast: Anglický jazyk Klíčové slovo: Verona, Romeo a Julie, arena. Anotace: Prezentace fotografií z Verony.</vt:lpstr>
      <vt:lpstr>Verona.</vt:lpstr>
      <vt:lpstr>Verona is a city in northern Italy.</vt:lpstr>
      <vt:lpstr>It is the second largest city in Veneto.</vt:lpstr>
      <vt:lpstr>Arena di Verona.</vt:lpstr>
      <vt:lpstr>Arena dimensions of 139 x 110 m, is the third largest in the world.</vt:lpstr>
      <vt:lpstr>The scenery for the evening performances - Aida.</vt:lpstr>
      <vt:lpstr>Actors are also preparing.</vt:lpstr>
      <vt:lpstr>Hundreds of chewing gum on the centuries-old walls.</vt:lpstr>
      <vt:lpstr>Medieval house that belonged to the Capulet (Romeo and Juliet).</vt:lpstr>
      <vt:lpstr>In the court's "Juliet's balcony„.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4</cp:revision>
  <dcterms:created xsi:type="dcterms:W3CDTF">2013-12-06T17:34:51Z</dcterms:created>
  <dcterms:modified xsi:type="dcterms:W3CDTF">2013-12-08T10:21:39Z</dcterms:modified>
</cp:coreProperties>
</file>