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  <p:sldId id="268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39EC953-3871-4BAC-B84A-2193A9DD2A74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4D6CB7D-DD8D-4EAE-B32F-884A29A5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628800"/>
            <a:ext cx="6400800" cy="4010000"/>
          </a:xfrm>
        </p:spPr>
        <p:txBody>
          <a:bodyPr/>
          <a:lstStyle/>
          <a:p>
            <a:r>
              <a:rPr lang="cs-CZ" dirty="0" smtClean="0"/>
              <a:t>VY_32_INOVACE_ČJ.3.11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88640"/>
            <a:ext cx="410445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348880"/>
          <a:ext cx="7272808" cy="4063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256584"/>
              </a:tblGrid>
              <a:tr h="70071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Anotace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Materiál slouží k opakování a procvičování antonym, synonym, slov vícevýznamových (mnohoznačných), slov spisovných a nespisovných</a:t>
                      </a:r>
                      <a:endParaRPr lang="cs-CZ" sz="1400" b="0" dirty="0"/>
                    </a:p>
                  </a:txBody>
                  <a:tcPr/>
                </a:tc>
              </a:tr>
              <a:tr h="39966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Mgr. Ivana </a:t>
                      </a:r>
                      <a:r>
                        <a:rPr lang="cs-CZ" sz="1800" dirty="0" err="1" smtClean="0"/>
                        <a:t>Venglářová</a:t>
                      </a:r>
                      <a:endParaRPr lang="cs-CZ" sz="1800" dirty="0"/>
                    </a:p>
                  </a:txBody>
                  <a:tcPr/>
                </a:tc>
              </a:tr>
              <a:tr h="699404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Doplní </a:t>
                      </a:r>
                      <a:r>
                        <a:rPr lang="cs-CZ" dirty="0" smtClean="0"/>
                        <a:t>vhodné synonymum, antonymum, slovo vícevýznamové, spisovné synonymum</a:t>
                      </a:r>
                      <a:endParaRPr lang="cs-CZ" dirty="0"/>
                    </a:p>
                  </a:txBody>
                  <a:tcPr/>
                </a:tc>
              </a:tr>
              <a:tr h="69940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Synonymum, antonymum, slovo</a:t>
                      </a:r>
                      <a:r>
                        <a:rPr lang="cs-CZ" baseline="0" dirty="0" smtClean="0"/>
                        <a:t> vícevýznamové – mnohoznačné, spisovné - nespisovné</a:t>
                      </a:r>
                      <a:endParaRPr lang="cs-CZ" dirty="0"/>
                    </a:p>
                  </a:txBody>
                  <a:tcPr/>
                </a:tc>
              </a:tr>
              <a:tr h="699404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401812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 – prosinec 2012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7"/>
            <a:ext cx="7772400" cy="1440159"/>
          </a:xfrm>
        </p:spPr>
        <p:txBody>
          <a:bodyPr/>
          <a:lstStyle/>
          <a:p>
            <a:r>
              <a:rPr lang="cs-CZ" dirty="0" smtClean="0"/>
              <a:t>Slova ve vzájemných vztazích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636912"/>
            <a:ext cx="6400800" cy="3888432"/>
          </a:xfrm>
        </p:spPr>
        <p:txBody>
          <a:bodyPr>
            <a:normAutofit/>
          </a:bodyPr>
          <a:lstStyle/>
          <a:p>
            <a:pPr algn="l"/>
            <a:r>
              <a:rPr lang="cs-CZ" b="1" u="sng" dirty="0" smtClean="0"/>
              <a:t>Antonyma</a:t>
            </a:r>
            <a:r>
              <a:rPr lang="cs-CZ" dirty="0" smtClean="0"/>
              <a:t> jsou dvojice slov s protikladným významem</a:t>
            </a:r>
          </a:p>
          <a:p>
            <a:pPr algn="l"/>
            <a:r>
              <a:rPr lang="cs-CZ" b="1" u="sng" dirty="0" smtClean="0"/>
              <a:t>Synonyma</a:t>
            </a:r>
            <a:r>
              <a:rPr lang="cs-CZ" dirty="0" smtClean="0"/>
              <a:t> jsou dvojice slov se stejným nebo podobným významem</a:t>
            </a:r>
          </a:p>
          <a:p>
            <a:pPr algn="l"/>
            <a:r>
              <a:rPr lang="cs-CZ" b="1" u="sng" dirty="0" smtClean="0"/>
              <a:t>Slova vícevýznamová </a:t>
            </a:r>
            <a:r>
              <a:rPr lang="cs-CZ" dirty="0" smtClean="0"/>
              <a:t>nebo také </a:t>
            </a:r>
            <a:r>
              <a:rPr lang="cs-CZ" b="1" u="sng" dirty="0" smtClean="0"/>
              <a:t>mnohoznačná</a:t>
            </a:r>
            <a:r>
              <a:rPr lang="cs-CZ" dirty="0" smtClean="0"/>
              <a:t> jsou slova, která mají více významů</a:t>
            </a:r>
          </a:p>
          <a:p>
            <a:pPr algn="l"/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Napiš antonyma ke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Vpředu			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Pěkný			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Loudá se			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Ráno			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Utrácí			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Dlouhý</a:t>
            </a:r>
            <a:r>
              <a:rPr lang="cs-CZ" b="1" dirty="0" smtClean="0"/>
              <a:t>			____________________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Napiš synonyma ke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Holý			_____________________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Vzlykat		</a:t>
            </a:r>
            <a:r>
              <a:rPr lang="cs-CZ" b="1" dirty="0" smtClean="0"/>
              <a:t>_____________________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Neslyšící		</a:t>
            </a:r>
            <a:r>
              <a:rPr lang="cs-CZ" b="1" dirty="0" smtClean="0"/>
              <a:t>_____________________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Hltat		</a:t>
            </a:r>
            <a:r>
              <a:rPr lang="cs-CZ" b="1" dirty="0" smtClean="0"/>
              <a:t>_____________________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Chlapec</a:t>
            </a:r>
            <a:r>
              <a:rPr lang="cs-CZ" b="1" dirty="0" smtClean="0"/>
              <a:t>		</a:t>
            </a:r>
            <a:r>
              <a:rPr lang="cs-CZ" b="1" dirty="0" smtClean="0"/>
              <a:t>_____________________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Laskavý</a:t>
            </a:r>
            <a:r>
              <a:rPr lang="cs-CZ" b="1" dirty="0" smtClean="0"/>
              <a:t>		</a:t>
            </a:r>
            <a:r>
              <a:rPr lang="cs-CZ" b="1" dirty="0" smtClean="0"/>
              <a:t>_____________________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Slova vícevýznamová (mnohoznačná)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Vysvětli významy slov:</a:t>
            </a:r>
          </a:p>
          <a:p>
            <a:r>
              <a:rPr lang="cs-CZ" dirty="0" smtClean="0"/>
              <a:t>Lístek</a:t>
            </a:r>
          </a:p>
          <a:p>
            <a:r>
              <a:rPr lang="cs-CZ" dirty="0" smtClean="0"/>
              <a:t>Oko</a:t>
            </a:r>
          </a:p>
          <a:p>
            <a:r>
              <a:rPr lang="cs-CZ" dirty="0" smtClean="0"/>
              <a:t>Ucho</a:t>
            </a:r>
          </a:p>
          <a:p>
            <a:r>
              <a:rPr lang="cs-CZ" dirty="0" smtClean="0"/>
              <a:t>Koruna</a:t>
            </a:r>
          </a:p>
          <a:p>
            <a:r>
              <a:rPr lang="cs-CZ" dirty="0" smtClean="0"/>
              <a:t>Svíčka</a:t>
            </a:r>
          </a:p>
          <a:p>
            <a:r>
              <a:rPr lang="cs-CZ" dirty="0" smtClean="0"/>
              <a:t>Pero</a:t>
            </a:r>
          </a:p>
          <a:p>
            <a:r>
              <a:rPr lang="cs-CZ" dirty="0" smtClean="0"/>
              <a:t>Kohoutek</a:t>
            </a:r>
          </a:p>
          <a:p>
            <a:r>
              <a:rPr lang="cs-CZ" dirty="0" smtClean="0"/>
              <a:t>zub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Vyjádři synonyma spisovně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sz="2000" b="1" dirty="0" smtClean="0"/>
              <a:t>Koule</a:t>
            </a:r>
            <a:r>
              <a:rPr lang="cs-CZ" sz="2000" b="1" dirty="0" smtClean="0"/>
              <a:t>		</a:t>
            </a:r>
            <a:r>
              <a:rPr lang="cs-CZ" sz="2000" b="1" dirty="0" smtClean="0"/>
              <a:t>_____________________</a:t>
            </a:r>
            <a:endParaRPr lang="cs-CZ" sz="2000" b="1" dirty="0" smtClean="0"/>
          </a:p>
          <a:p>
            <a:pPr>
              <a:lnSpc>
                <a:spcPct val="250000"/>
              </a:lnSpc>
            </a:pPr>
            <a:r>
              <a:rPr lang="cs-CZ" sz="2000" b="1" dirty="0" smtClean="0"/>
              <a:t>Futra			_____________________</a:t>
            </a:r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Kámoš</a:t>
            </a:r>
            <a:r>
              <a:rPr lang="cs-CZ" sz="2000" b="1" dirty="0" smtClean="0"/>
              <a:t>		</a:t>
            </a:r>
            <a:r>
              <a:rPr lang="cs-CZ" sz="2000" b="1" dirty="0" smtClean="0"/>
              <a:t>_____________________</a:t>
            </a:r>
            <a:endParaRPr lang="cs-CZ" sz="2000" b="1" dirty="0" smtClean="0"/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Furt</a:t>
            </a:r>
            <a:r>
              <a:rPr lang="cs-CZ" sz="2000" b="1" dirty="0" smtClean="0"/>
              <a:t>			</a:t>
            </a:r>
            <a:r>
              <a:rPr lang="cs-CZ" sz="2000" b="1" dirty="0" smtClean="0"/>
              <a:t>_____________________</a:t>
            </a:r>
            <a:endParaRPr lang="cs-CZ" sz="2000" b="1" dirty="0" smtClean="0"/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Ségra</a:t>
            </a:r>
            <a:r>
              <a:rPr lang="cs-CZ" sz="2000" b="1" dirty="0" smtClean="0"/>
              <a:t>		</a:t>
            </a:r>
            <a:r>
              <a:rPr lang="cs-CZ" sz="2000" b="1" dirty="0" smtClean="0"/>
              <a:t>	_____________________</a:t>
            </a:r>
          </a:p>
          <a:p>
            <a:pPr>
              <a:lnSpc>
                <a:spcPct val="250000"/>
              </a:lnSpc>
            </a:pPr>
            <a:r>
              <a:rPr lang="cs-CZ" sz="2000" b="1" dirty="0" smtClean="0"/>
              <a:t>Fňukat</a:t>
            </a:r>
            <a:r>
              <a:rPr lang="cs-CZ" sz="2000" b="1" dirty="0" smtClean="0"/>
              <a:t>		</a:t>
            </a:r>
            <a:r>
              <a:rPr lang="cs-CZ" sz="2000" b="1" dirty="0" smtClean="0"/>
              <a:t>_____________________</a:t>
            </a:r>
            <a:endParaRPr lang="cs-CZ" sz="20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Vyjádři synonyma spisovně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Špagát			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Ruksak			_____________________</a:t>
            </a:r>
          </a:p>
          <a:p>
            <a:pPr>
              <a:lnSpc>
                <a:spcPct val="250000"/>
              </a:lnSpc>
            </a:pPr>
            <a:r>
              <a:rPr lang="cs-CZ" dirty="0" err="1" smtClean="0"/>
              <a:t>Flaška</a:t>
            </a:r>
            <a:r>
              <a:rPr lang="cs-CZ" dirty="0" smtClean="0"/>
              <a:t>			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Marodit			_____________________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Šuplík			</a:t>
            </a:r>
            <a:r>
              <a:rPr lang="cs-CZ" dirty="0" smtClean="0"/>
              <a:t>_____________________</a:t>
            </a: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Řešení:</a:t>
            </a:r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Napiš antonyma ke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Vpředu			</a:t>
            </a:r>
            <a:r>
              <a:rPr lang="cs-CZ" b="1" u="sng" dirty="0" smtClean="0"/>
              <a:t>vzadu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Pěkný			</a:t>
            </a:r>
            <a:r>
              <a:rPr lang="cs-CZ" b="1" u="sng" dirty="0" smtClean="0"/>
              <a:t>ošklivý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Loudá se			</a:t>
            </a:r>
            <a:r>
              <a:rPr lang="cs-CZ" b="1" u="sng" dirty="0" smtClean="0"/>
              <a:t>spěchá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Ráno</a:t>
            </a:r>
            <a:r>
              <a:rPr lang="cs-CZ" b="1" dirty="0" smtClean="0"/>
              <a:t>			</a:t>
            </a:r>
            <a:r>
              <a:rPr lang="cs-CZ" b="1" u="sng" dirty="0" smtClean="0"/>
              <a:t>večer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Utrácí			</a:t>
            </a:r>
            <a:r>
              <a:rPr lang="cs-CZ" b="1" u="sng" dirty="0" smtClean="0"/>
              <a:t>šetří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Dlouhý</a:t>
            </a:r>
            <a:r>
              <a:rPr lang="cs-CZ" b="1" dirty="0" smtClean="0"/>
              <a:t>			</a:t>
            </a:r>
            <a:r>
              <a:rPr lang="cs-CZ" b="1" u="sng" dirty="0" smtClean="0"/>
              <a:t>krátký</a:t>
            </a:r>
            <a:endParaRPr lang="cs-CZ" b="1" u="sng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Napiš synonyma ke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cs-CZ" b="1" dirty="0" smtClean="0"/>
              <a:t>Holý			</a:t>
            </a:r>
            <a:r>
              <a:rPr lang="cs-CZ" b="1" u="sng" dirty="0" smtClean="0"/>
              <a:t>lysý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Vzlykat		</a:t>
            </a:r>
            <a:r>
              <a:rPr lang="cs-CZ" b="1" u="sng" dirty="0" smtClean="0"/>
              <a:t>plakat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Neslyšící		</a:t>
            </a:r>
            <a:r>
              <a:rPr lang="cs-CZ" b="1" u="sng" dirty="0" smtClean="0"/>
              <a:t>hluchý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Hltat</a:t>
            </a:r>
            <a:r>
              <a:rPr lang="cs-CZ" b="1" dirty="0" smtClean="0"/>
              <a:t>		</a:t>
            </a:r>
            <a:r>
              <a:rPr lang="cs-CZ" b="1" u="sng" dirty="0" smtClean="0"/>
              <a:t>polykat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Chlapec</a:t>
            </a:r>
            <a:r>
              <a:rPr lang="cs-CZ" b="1" dirty="0" smtClean="0"/>
              <a:t>		</a:t>
            </a:r>
            <a:r>
              <a:rPr lang="cs-CZ" b="1" u="sng" dirty="0" smtClean="0"/>
              <a:t>kluk</a:t>
            </a:r>
            <a:endParaRPr lang="cs-CZ" b="1" u="sng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Laskavý</a:t>
            </a:r>
            <a:r>
              <a:rPr lang="cs-CZ" b="1" dirty="0" smtClean="0"/>
              <a:t>		</a:t>
            </a:r>
            <a:r>
              <a:rPr lang="cs-CZ" b="1" u="sng" dirty="0" smtClean="0"/>
              <a:t>milý</a:t>
            </a:r>
            <a:endParaRPr lang="cs-CZ" b="1" u="sng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Slova vícevýznamová (mnohoznačná)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Vysvětli významy slov:</a:t>
            </a:r>
          </a:p>
          <a:p>
            <a:r>
              <a:rPr lang="cs-CZ" dirty="0" smtClean="0"/>
              <a:t>Lístek  </a:t>
            </a:r>
            <a:r>
              <a:rPr lang="cs-CZ" sz="2200" dirty="0" smtClean="0"/>
              <a:t>(</a:t>
            </a:r>
            <a:r>
              <a:rPr lang="cs-CZ" sz="1500" dirty="0" smtClean="0"/>
              <a:t>u stromu</a:t>
            </a:r>
            <a:r>
              <a:rPr lang="cs-CZ" sz="1400" dirty="0" smtClean="0"/>
              <a:t>,</a:t>
            </a:r>
            <a:r>
              <a:rPr lang="cs-CZ" sz="1500" dirty="0" smtClean="0"/>
              <a:t> jízdenka, pohlednice)</a:t>
            </a:r>
            <a:endParaRPr lang="cs-CZ" sz="1500" dirty="0" smtClean="0"/>
          </a:p>
          <a:p>
            <a:r>
              <a:rPr lang="cs-CZ" dirty="0" smtClean="0"/>
              <a:t>Oko  </a:t>
            </a:r>
            <a:r>
              <a:rPr lang="cs-CZ" sz="1400" dirty="0" smtClean="0"/>
              <a:t>(na obličeji, na polévce, na punčoše, past na zvířata)</a:t>
            </a:r>
            <a:endParaRPr lang="cs-CZ" dirty="0" smtClean="0"/>
          </a:p>
          <a:p>
            <a:r>
              <a:rPr lang="cs-CZ" dirty="0" smtClean="0"/>
              <a:t>Ucho  </a:t>
            </a:r>
            <a:r>
              <a:rPr lang="cs-CZ" sz="1400" dirty="0" smtClean="0"/>
              <a:t>(na hlavě, u tašky, u hrnce)</a:t>
            </a:r>
            <a:endParaRPr lang="cs-CZ" dirty="0" smtClean="0"/>
          </a:p>
          <a:p>
            <a:r>
              <a:rPr lang="cs-CZ" dirty="0" smtClean="0"/>
              <a:t>Koruna  </a:t>
            </a:r>
            <a:r>
              <a:rPr lang="cs-CZ" sz="1400" dirty="0" smtClean="0"/>
              <a:t>(peníz, královská, u stromu, v hudbě)</a:t>
            </a:r>
            <a:endParaRPr lang="cs-CZ" dirty="0" smtClean="0"/>
          </a:p>
          <a:p>
            <a:r>
              <a:rPr lang="cs-CZ" dirty="0" smtClean="0"/>
              <a:t>Svíčka</a:t>
            </a:r>
            <a:r>
              <a:rPr lang="cs-CZ" sz="1400" dirty="0" smtClean="0"/>
              <a:t>  (z vosku, v motoru, gymnastický cvik)</a:t>
            </a:r>
            <a:endParaRPr lang="cs-CZ" dirty="0" smtClean="0"/>
          </a:p>
          <a:p>
            <a:r>
              <a:rPr lang="cs-CZ" dirty="0" smtClean="0"/>
              <a:t>Pero  </a:t>
            </a:r>
            <a:r>
              <a:rPr lang="cs-CZ" sz="1400" dirty="0" smtClean="0"/>
              <a:t>(ptačí, v minulosti k psaní, spirála)</a:t>
            </a:r>
            <a:endParaRPr lang="cs-CZ" dirty="0" smtClean="0"/>
          </a:p>
          <a:p>
            <a:r>
              <a:rPr lang="cs-CZ" dirty="0" smtClean="0"/>
              <a:t>Kohoutek  </a:t>
            </a:r>
            <a:r>
              <a:rPr lang="cs-CZ" sz="1400" dirty="0" smtClean="0"/>
              <a:t>(drůbež, vlasy – účes, vodovodní)</a:t>
            </a:r>
            <a:endParaRPr lang="cs-CZ" dirty="0" smtClean="0"/>
          </a:p>
          <a:p>
            <a:r>
              <a:rPr lang="cs-CZ" dirty="0" smtClean="0"/>
              <a:t>Zub  </a:t>
            </a:r>
            <a:r>
              <a:rPr lang="cs-CZ" sz="1400" dirty="0" smtClean="0"/>
              <a:t>(v ústech, na pile, špatně ostříhané vlasy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Vyjádři synonyma spisovně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cs-CZ" sz="2000" b="1" dirty="0" smtClean="0"/>
              <a:t>Koule</a:t>
            </a:r>
            <a:r>
              <a:rPr lang="cs-CZ" sz="2000" b="1" dirty="0" smtClean="0"/>
              <a:t>		</a:t>
            </a:r>
            <a:r>
              <a:rPr lang="cs-CZ" sz="2000" b="1" u="sng" dirty="0" smtClean="0"/>
              <a:t>pětka</a:t>
            </a:r>
            <a:endParaRPr lang="cs-CZ" sz="2000" b="1" u="sng" dirty="0" smtClean="0"/>
          </a:p>
          <a:p>
            <a:pPr>
              <a:lnSpc>
                <a:spcPct val="250000"/>
              </a:lnSpc>
            </a:pPr>
            <a:r>
              <a:rPr lang="cs-CZ" sz="2000" b="1" dirty="0" smtClean="0"/>
              <a:t>Futra			</a:t>
            </a:r>
            <a:r>
              <a:rPr lang="cs-CZ" sz="2000" b="1" u="sng" dirty="0" smtClean="0"/>
              <a:t>zárubeň</a:t>
            </a:r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Kámoš</a:t>
            </a:r>
            <a:r>
              <a:rPr lang="cs-CZ" sz="2000" b="1" dirty="0" smtClean="0"/>
              <a:t>		</a:t>
            </a:r>
            <a:r>
              <a:rPr lang="cs-CZ" sz="2000" b="1" u="sng" dirty="0" smtClean="0"/>
              <a:t>kamarád</a:t>
            </a:r>
            <a:endParaRPr lang="cs-CZ" sz="2000" b="1" u="sng" dirty="0" smtClean="0"/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Furt</a:t>
            </a:r>
            <a:r>
              <a:rPr lang="cs-CZ" sz="2000" b="1" dirty="0" smtClean="0"/>
              <a:t>			</a:t>
            </a:r>
            <a:r>
              <a:rPr lang="cs-CZ" sz="2000" b="1" u="sng" dirty="0" smtClean="0"/>
              <a:t>pořád</a:t>
            </a:r>
            <a:endParaRPr lang="cs-CZ" sz="2000" b="1" u="sng" dirty="0" smtClean="0"/>
          </a:p>
          <a:p>
            <a:pPr>
              <a:lnSpc>
                <a:spcPct val="250000"/>
              </a:lnSpc>
            </a:pPr>
            <a:r>
              <a:rPr lang="cs-CZ" sz="2000" b="1" dirty="0" err="1" smtClean="0"/>
              <a:t>Ségra</a:t>
            </a:r>
            <a:r>
              <a:rPr lang="cs-CZ" sz="2000" b="1" dirty="0" smtClean="0"/>
              <a:t>		</a:t>
            </a:r>
            <a:r>
              <a:rPr lang="cs-CZ" sz="2000" b="1" dirty="0" smtClean="0"/>
              <a:t>	</a:t>
            </a:r>
            <a:r>
              <a:rPr lang="cs-CZ" sz="2000" b="1" u="sng" dirty="0" smtClean="0"/>
              <a:t>sestra</a:t>
            </a:r>
            <a:endParaRPr lang="cs-CZ" sz="2000" b="1" u="sng" dirty="0" smtClean="0"/>
          </a:p>
          <a:p>
            <a:pPr>
              <a:lnSpc>
                <a:spcPct val="250000"/>
              </a:lnSpc>
            </a:pPr>
            <a:r>
              <a:rPr lang="cs-CZ" sz="2000" b="1" dirty="0" smtClean="0"/>
              <a:t>Fňukat</a:t>
            </a:r>
            <a:r>
              <a:rPr lang="cs-CZ" sz="2000" b="1" dirty="0" smtClean="0"/>
              <a:t>		</a:t>
            </a:r>
            <a:r>
              <a:rPr lang="cs-CZ" sz="2000" b="1" u="sng" dirty="0" smtClean="0"/>
              <a:t>plakat</a:t>
            </a:r>
            <a:endParaRPr lang="cs-CZ" sz="2000" b="1" u="sng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Vyjádři synonyma spisovně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250000"/>
              </a:lnSpc>
            </a:pPr>
            <a:r>
              <a:rPr lang="cs-CZ" dirty="0" smtClean="0"/>
              <a:t>Špagát			</a:t>
            </a:r>
            <a:r>
              <a:rPr lang="cs-CZ" u="sng" dirty="0" smtClean="0"/>
              <a:t>provázek</a:t>
            </a:r>
            <a:endParaRPr lang="cs-CZ" u="sng" dirty="0" smtClean="0"/>
          </a:p>
          <a:p>
            <a:pPr>
              <a:lnSpc>
                <a:spcPct val="250000"/>
              </a:lnSpc>
            </a:pPr>
            <a:r>
              <a:rPr lang="cs-CZ" dirty="0" smtClean="0"/>
              <a:t>Ruksak			</a:t>
            </a:r>
            <a:r>
              <a:rPr lang="cs-CZ" u="sng" dirty="0" smtClean="0"/>
              <a:t>batoh</a:t>
            </a:r>
          </a:p>
          <a:p>
            <a:pPr>
              <a:lnSpc>
                <a:spcPct val="250000"/>
              </a:lnSpc>
            </a:pPr>
            <a:r>
              <a:rPr lang="cs-CZ" dirty="0" err="1" smtClean="0"/>
              <a:t>Flaška</a:t>
            </a:r>
            <a:r>
              <a:rPr lang="cs-CZ" dirty="0" smtClean="0"/>
              <a:t>			</a:t>
            </a:r>
            <a:r>
              <a:rPr lang="cs-CZ" u="sng" dirty="0" smtClean="0"/>
              <a:t>láhev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Marodit			</a:t>
            </a:r>
            <a:r>
              <a:rPr lang="cs-CZ" u="sng" dirty="0" smtClean="0"/>
              <a:t>být nemocný</a:t>
            </a:r>
          </a:p>
          <a:p>
            <a:pPr>
              <a:lnSpc>
                <a:spcPct val="250000"/>
              </a:lnSpc>
            </a:pPr>
            <a:r>
              <a:rPr lang="cs-CZ" dirty="0" smtClean="0"/>
              <a:t>Šuplík</a:t>
            </a:r>
            <a:r>
              <a:rPr lang="cs-CZ" dirty="0" smtClean="0"/>
              <a:t>			</a:t>
            </a:r>
            <a:r>
              <a:rPr lang="cs-CZ" u="sng" dirty="0" smtClean="0"/>
              <a:t>zásuvka</a:t>
            </a:r>
            <a:endParaRPr lang="cs-CZ" u="sng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95</TotalTime>
  <Words>261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Slova ve vzájemných vztazích</vt:lpstr>
      <vt:lpstr>Napiš antonyma ke slovům</vt:lpstr>
      <vt:lpstr>Napiš synonyma ke slovům</vt:lpstr>
      <vt:lpstr>Slova vícevýznamová (mnohoznačná)</vt:lpstr>
      <vt:lpstr>Vyjádři synonyma spisovně</vt:lpstr>
      <vt:lpstr>Vyjádři synonyma spisovně</vt:lpstr>
      <vt:lpstr>Snímek 8</vt:lpstr>
      <vt:lpstr>Napiš antonyma ke slovům</vt:lpstr>
      <vt:lpstr>Napiš synonyma ke slovům</vt:lpstr>
      <vt:lpstr>Slova vícevýznamová (mnohoznačná)</vt:lpstr>
      <vt:lpstr>Vyjádři synonyma spisovně</vt:lpstr>
      <vt:lpstr>Vyjádři synonyma spisovně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ve vzájemných vztazích</dc:title>
  <dc:creator>Ivana Venglářová</dc:creator>
  <cp:lastModifiedBy>Ivana Venglářová</cp:lastModifiedBy>
  <cp:revision>11</cp:revision>
  <dcterms:created xsi:type="dcterms:W3CDTF">2012-11-25T17:35:45Z</dcterms:created>
  <dcterms:modified xsi:type="dcterms:W3CDTF">2012-12-09T18:10:53Z</dcterms:modified>
</cp:coreProperties>
</file>