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60" r:id="rId3"/>
    <p:sldId id="257" r:id="rId4"/>
    <p:sldId id="258" r:id="rId5"/>
    <p:sldId id="259" r:id="rId6"/>
    <p:sldId id="261" r:id="rId7"/>
    <p:sldId id="262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D81CA02-E541-4988-A8E2-5C644EEE3E66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BB6724F-2C9A-423E-927A-CA36FA0554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D81CA02-E541-4988-A8E2-5C644EEE3E66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BB6724F-2C9A-423E-927A-CA36FA0554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D81CA02-E541-4988-A8E2-5C644EEE3E66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BB6724F-2C9A-423E-927A-CA36FA0554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1CA02-E541-4988-A8E2-5C644EEE3E66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6724F-2C9A-423E-927A-CA36FA0554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1CA02-E541-4988-A8E2-5C644EEE3E66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6724F-2C9A-423E-927A-CA36FA0554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D81CA02-E541-4988-A8E2-5C644EEE3E66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BB6724F-2C9A-423E-927A-CA36FA0554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1CA02-E541-4988-A8E2-5C644EEE3E66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6724F-2C9A-423E-927A-CA36FA0554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D81CA02-E541-4988-A8E2-5C644EEE3E66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BB6724F-2C9A-423E-927A-CA36FA0554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D81CA02-E541-4988-A8E2-5C644EEE3E66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BB6724F-2C9A-423E-927A-CA36FA0554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1CA02-E541-4988-A8E2-5C644EEE3E66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6724F-2C9A-423E-927A-CA36FA0554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1CA02-E541-4988-A8E2-5C644EEE3E66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6724F-2C9A-423E-927A-CA36FA0554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D81CA02-E541-4988-A8E2-5C644EEE3E66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BB6724F-2C9A-423E-927A-CA36FA05545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412776"/>
            <a:ext cx="6368752" cy="4968552"/>
          </a:xfrm>
        </p:spPr>
        <p:txBody>
          <a:bodyPr/>
          <a:lstStyle/>
          <a:p>
            <a:r>
              <a:rPr lang="cs-CZ" dirty="0" smtClean="0"/>
              <a:t>VY_32_INOVACE_ČJ.3.18</a:t>
            </a:r>
            <a:endParaRPr lang="cs-CZ" dirty="0"/>
          </a:p>
        </p:txBody>
      </p:sp>
      <p:pic>
        <p:nvPicPr>
          <p:cNvPr id="4" name="Obrázek 3" descr="http://rvp.cz/gfx/ikonky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332656"/>
            <a:ext cx="3600400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755576" y="2060848"/>
          <a:ext cx="7848872" cy="46182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3435"/>
                <a:gridCol w="6325437"/>
              </a:tblGrid>
              <a:tr h="767175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 slouží k vyhledávání podstatných jmen a sloves v textu, vytváření jiných vět s těmito slovy</a:t>
                      </a:r>
                      <a:endParaRPr lang="cs-CZ" dirty="0"/>
                    </a:p>
                  </a:txBody>
                  <a:tcPr/>
                </a:tc>
              </a:tr>
              <a:tr h="508208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Ivana </a:t>
                      </a:r>
                      <a:r>
                        <a:rPr lang="cs-CZ" dirty="0" err="1" smtClean="0"/>
                        <a:t>Venglářová</a:t>
                      </a:r>
                      <a:endParaRPr lang="cs-CZ" dirty="0"/>
                    </a:p>
                  </a:txBody>
                  <a:tcPr/>
                </a:tc>
              </a:tr>
              <a:tr h="508208"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výstup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Vyhledá a v textu označí podstatná</a:t>
                      </a:r>
                      <a:r>
                        <a:rPr lang="cs-CZ" baseline="0" dirty="0" smtClean="0"/>
                        <a:t> jména a slovesa, slova použije v jiných větách (popř. v jiném tvaru)</a:t>
                      </a:r>
                      <a:endParaRPr lang="cs-CZ" dirty="0"/>
                    </a:p>
                  </a:txBody>
                  <a:tcPr/>
                </a:tc>
              </a:tr>
              <a:tr h="508208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Podstatné jméno, sloveso, slovní druhy ohebné – neohebné, věta, slovní spojení</a:t>
                      </a:r>
                      <a:endParaRPr lang="cs-CZ" dirty="0"/>
                    </a:p>
                  </a:txBody>
                  <a:tcPr/>
                </a:tc>
              </a:tr>
              <a:tr h="508208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vzdělávání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– první stupeň – 3. ročník</a:t>
                      </a:r>
                      <a:endParaRPr lang="cs-CZ" dirty="0"/>
                    </a:p>
                  </a:txBody>
                  <a:tcPr/>
                </a:tc>
              </a:tr>
              <a:tr h="508208">
                <a:tc>
                  <a:txBody>
                    <a:bodyPr/>
                    <a:lstStyle/>
                    <a:p>
                      <a:r>
                        <a:rPr lang="cs-CZ" dirty="0" smtClean="0"/>
                        <a:t>Období vytvoření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Říjen – prosinec 2012</a:t>
                      </a:r>
                      <a:endParaRPr lang="cs-CZ" dirty="0"/>
                    </a:p>
                  </a:txBody>
                  <a:tcPr/>
                </a:tc>
              </a:tr>
              <a:tr h="508208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 PRŮHONICE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 fontScale="92500"/>
          </a:bodyPr>
          <a:lstStyle/>
          <a:p>
            <a:pPr>
              <a:lnSpc>
                <a:spcPct val="200000"/>
              </a:lnSpc>
            </a:pPr>
            <a:r>
              <a:rPr lang="cs-CZ" sz="3600" b="1" u="sng" dirty="0" smtClean="0"/>
              <a:t>Podstatná jména </a:t>
            </a:r>
            <a:r>
              <a:rPr lang="cs-CZ" sz="3600" b="1" dirty="0" smtClean="0"/>
              <a:t>jsou názvy osob, zvířat, věcí, vlastností a dějů.</a:t>
            </a:r>
          </a:p>
          <a:p>
            <a:pPr>
              <a:lnSpc>
                <a:spcPct val="200000"/>
              </a:lnSpc>
            </a:pPr>
            <a:r>
              <a:rPr lang="cs-CZ" sz="3600" b="1" u="sng" dirty="0" smtClean="0"/>
              <a:t>Slovesa</a:t>
            </a:r>
            <a:r>
              <a:rPr lang="cs-CZ" sz="3600" b="1" dirty="0" smtClean="0"/>
              <a:t> vyjadřují, co osoby, zvířata nebo věci dělají nebo co se s nimi děje.</a:t>
            </a:r>
            <a:endParaRPr lang="cs-CZ" sz="3600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3900" b="1" dirty="0" smtClean="0"/>
              <a:t>Vyhledej podstatná jména a slovesa:</a:t>
            </a:r>
          </a:p>
          <a:p>
            <a:pPr>
              <a:lnSpc>
                <a:spcPct val="220000"/>
              </a:lnSpc>
            </a:pPr>
            <a:r>
              <a:rPr lang="cs-CZ" sz="3900" dirty="0" smtClean="0"/>
              <a:t>Byl temný zimní večer, venku mrzlo, </a:t>
            </a:r>
          </a:p>
          <a:p>
            <a:pPr>
              <a:lnSpc>
                <a:spcPct val="150000"/>
              </a:lnSpc>
              <a:buNone/>
            </a:pPr>
            <a:r>
              <a:rPr lang="cs-CZ" sz="3900" dirty="0" smtClean="0"/>
              <a:t>v komíně hvízdala meluzína a hoch seděl před krbem a díval se, jak létají jiskry a šlehají plameny. Byl doma sám, maminka musela kamsi odejít a chlapec už měl dávno ležet v posteli a spát.</a:t>
            </a:r>
            <a:endParaRPr lang="cs-CZ" sz="3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Vytvoř jiné věty a podstatnými jmény: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večer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komín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hoch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postel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Vytvoř jiné věty se slovesy: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hvízdala</a:t>
            </a:r>
          </a:p>
          <a:p>
            <a:pPr>
              <a:lnSpc>
                <a:spcPct val="200000"/>
              </a:lnSpc>
            </a:pPr>
            <a:r>
              <a:rPr lang="cs-CZ" dirty="0"/>
              <a:t>d</a:t>
            </a:r>
            <a:r>
              <a:rPr lang="cs-CZ" dirty="0" smtClean="0"/>
              <a:t>íval se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odejít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spát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Škrtni, co do řady nepatří: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Pracovat, vozit, nakládat, stavba, jezdit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Obrázek, nakreslit, pokreslíš, vybarvěte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Pádíš, běžím, rychlík, uteče, pospíchají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Píšeš, počítám, matematika, rýsujeme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/>
              <a:t>Řešení:</a:t>
            </a:r>
            <a:endParaRPr lang="cs-CZ" sz="4000" b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3900" b="1" dirty="0" smtClean="0"/>
              <a:t>Vyhledej podstatná jména a slovesa:</a:t>
            </a:r>
          </a:p>
          <a:p>
            <a:pPr>
              <a:lnSpc>
                <a:spcPct val="220000"/>
              </a:lnSpc>
            </a:pPr>
            <a:r>
              <a:rPr lang="cs-CZ" sz="3900" b="1" u="sng" dirty="0" smtClean="0"/>
              <a:t>Byl </a:t>
            </a:r>
            <a:r>
              <a:rPr lang="cs-CZ" sz="3900" dirty="0" smtClean="0"/>
              <a:t>temný zimní </a:t>
            </a:r>
            <a:r>
              <a:rPr lang="cs-CZ" sz="3900" b="1" u="sng" dirty="0" smtClean="0"/>
              <a:t>večer</a:t>
            </a:r>
            <a:r>
              <a:rPr lang="cs-CZ" sz="3900" dirty="0" smtClean="0"/>
              <a:t>, venku </a:t>
            </a:r>
            <a:r>
              <a:rPr lang="cs-CZ" sz="3900" b="1" u="sng" dirty="0" smtClean="0"/>
              <a:t>mrzlo</a:t>
            </a:r>
            <a:r>
              <a:rPr lang="cs-CZ" sz="3900" dirty="0" smtClean="0"/>
              <a:t>, </a:t>
            </a:r>
          </a:p>
          <a:p>
            <a:pPr>
              <a:lnSpc>
                <a:spcPct val="150000"/>
              </a:lnSpc>
              <a:buNone/>
            </a:pPr>
            <a:r>
              <a:rPr lang="cs-CZ" sz="3900" dirty="0" smtClean="0"/>
              <a:t>v </a:t>
            </a:r>
            <a:r>
              <a:rPr lang="cs-CZ" sz="3900" b="1" u="sng" dirty="0" smtClean="0"/>
              <a:t>komíně hvízdala meluzína </a:t>
            </a:r>
            <a:r>
              <a:rPr lang="cs-CZ" sz="3900" dirty="0" smtClean="0"/>
              <a:t>a </a:t>
            </a:r>
            <a:r>
              <a:rPr lang="cs-CZ" sz="3900" b="1" u="sng" dirty="0" smtClean="0"/>
              <a:t>hoch seděl </a:t>
            </a:r>
            <a:r>
              <a:rPr lang="cs-CZ" sz="3900" dirty="0" smtClean="0"/>
              <a:t>před </a:t>
            </a:r>
            <a:r>
              <a:rPr lang="cs-CZ" sz="3900" b="1" u="sng" dirty="0" smtClean="0"/>
              <a:t>krbem</a:t>
            </a:r>
            <a:r>
              <a:rPr lang="cs-CZ" sz="3900" dirty="0" smtClean="0"/>
              <a:t> a </a:t>
            </a:r>
            <a:r>
              <a:rPr lang="cs-CZ" sz="3900" b="1" u="sng" dirty="0" smtClean="0"/>
              <a:t>díval se</a:t>
            </a:r>
            <a:r>
              <a:rPr lang="cs-CZ" sz="3900" dirty="0" smtClean="0"/>
              <a:t>, jak </a:t>
            </a:r>
            <a:r>
              <a:rPr lang="cs-CZ" sz="3900" b="1" u="sng" dirty="0" smtClean="0"/>
              <a:t>létají</a:t>
            </a:r>
            <a:r>
              <a:rPr lang="cs-CZ" sz="3900" dirty="0" smtClean="0"/>
              <a:t> </a:t>
            </a:r>
            <a:r>
              <a:rPr lang="cs-CZ" sz="3900" b="1" u="sng" dirty="0" smtClean="0"/>
              <a:t>jiskry</a:t>
            </a:r>
            <a:r>
              <a:rPr lang="cs-CZ" sz="3900" dirty="0" smtClean="0"/>
              <a:t> a </a:t>
            </a:r>
            <a:r>
              <a:rPr lang="cs-CZ" sz="3900" b="1" u="sng" dirty="0" smtClean="0"/>
              <a:t>šlehají </a:t>
            </a:r>
            <a:r>
              <a:rPr lang="cs-CZ" sz="3900" u="sng" dirty="0" smtClean="0"/>
              <a:t>plameny</a:t>
            </a:r>
            <a:r>
              <a:rPr lang="cs-CZ" sz="3900" dirty="0" smtClean="0"/>
              <a:t>. </a:t>
            </a:r>
            <a:r>
              <a:rPr lang="cs-CZ" sz="3900" b="1" u="sng" dirty="0" smtClean="0"/>
              <a:t>Byl</a:t>
            </a:r>
            <a:r>
              <a:rPr lang="cs-CZ" sz="3900" dirty="0" smtClean="0"/>
              <a:t> doma sám, </a:t>
            </a:r>
            <a:r>
              <a:rPr lang="cs-CZ" sz="3900" b="1" u="sng" dirty="0" smtClean="0"/>
              <a:t>maminka</a:t>
            </a:r>
            <a:r>
              <a:rPr lang="cs-CZ" sz="3900" dirty="0" smtClean="0"/>
              <a:t> </a:t>
            </a:r>
            <a:r>
              <a:rPr lang="cs-CZ" sz="3900" b="1" u="sng" dirty="0" smtClean="0"/>
              <a:t>musela</a:t>
            </a:r>
            <a:r>
              <a:rPr lang="cs-CZ" sz="3900" dirty="0" smtClean="0"/>
              <a:t> kamsi </a:t>
            </a:r>
            <a:r>
              <a:rPr lang="cs-CZ" sz="3900" b="1" u="sng" dirty="0" smtClean="0"/>
              <a:t>odejít</a:t>
            </a:r>
            <a:r>
              <a:rPr lang="cs-CZ" sz="3900" dirty="0" smtClean="0"/>
              <a:t> a </a:t>
            </a:r>
            <a:r>
              <a:rPr lang="cs-CZ" sz="3900" b="1" u="sng" dirty="0" smtClean="0"/>
              <a:t>chlapec</a:t>
            </a:r>
            <a:r>
              <a:rPr lang="cs-CZ" sz="3900" dirty="0" smtClean="0"/>
              <a:t> už </a:t>
            </a:r>
            <a:r>
              <a:rPr lang="cs-CZ" sz="3900" b="1" u="sng" dirty="0" smtClean="0"/>
              <a:t>měl</a:t>
            </a:r>
            <a:r>
              <a:rPr lang="cs-CZ" sz="3900" dirty="0" smtClean="0"/>
              <a:t> dávno </a:t>
            </a:r>
            <a:r>
              <a:rPr lang="cs-CZ" sz="3900" b="1" u="sng" dirty="0" smtClean="0"/>
              <a:t>ležet</a:t>
            </a:r>
            <a:r>
              <a:rPr lang="cs-CZ" sz="3900" dirty="0" smtClean="0"/>
              <a:t> v </a:t>
            </a:r>
            <a:r>
              <a:rPr lang="cs-CZ" sz="3900" b="1" u="sng" dirty="0" smtClean="0"/>
              <a:t>posteli</a:t>
            </a:r>
            <a:r>
              <a:rPr lang="cs-CZ" sz="3900" dirty="0" smtClean="0"/>
              <a:t> a </a:t>
            </a:r>
            <a:r>
              <a:rPr lang="cs-CZ" sz="3900" b="1" u="sng" dirty="0" smtClean="0"/>
              <a:t>spát</a:t>
            </a:r>
            <a:r>
              <a:rPr lang="cs-CZ" sz="3900" dirty="0" smtClean="0"/>
              <a:t>.</a:t>
            </a:r>
            <a:endParaRPr lang="cs-CZ" sz="3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Vytvoř jiné věty s podstatnými jmény: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Každý </a:t>
            </a:r>
            <a:r>
              <a:rPr lang="cs-CZ" b="1" dirty="0" smtClean="0"/>
              <a:t>večer</a:t>
            </a:r>
            <a:r>
              <a:rPr lang="cs-CZ" dirty="0" smtClean="0"/>
              <a:t> si myji zuby.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Na </a:t>
            </a:r>
            <a:r>
              <a:rPr lang="cs-CZ" b="1" dirty="0" smtClean="0"/>
              <a:t>komíně</a:t>
            </a:r>
            <a:r>
              <a:rPr lang="cs-CZ" dirty="0" smtClean="0"/>
              <a:t> hnízdí čápi.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To je ale ukázněný a pravdomluvný </a:t>
            </a:r>
            <a:r>
              <a:rPr lang="cs-CZ" b="1" dirty="0" smtClean="0"/>
              <a:t>hoch</a:t>
            </a:r>
            <a:r>
              <a:rPr lang="cs-CZ" dirty="0" smtClean="0"/>
              <a:t>.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Dej si polštář a deku na </a:t>
            </a:r>
            <a:r>
              <a:rPr lang="cs-CZ" b="1" dirty="0" smtClean="0"/>
              <a:t>postel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Vytvoř jiné věty se slovesy: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Ptáčata </a:t>
            </a:r>
            <a:r>
              <a:rPr lang="cs-CZ" b="1" dirty="0" smtClean="0"/>
              <a:t>hnízdila</a:t>
            </a:r>
            <a:r>
              <a:rPr lang="cs-CZ" dirty="0" smtClean="0"/>
              <a:t> na stromě.</a:t>
            </a:r>
          </a:p>
          <a:p>
            <a:pPr>
              <a:lnSpc>
                <a:spcPct val="200000"/>
              </a:lnSpc>
            </a:pPr>
            <a:r>
              <a:rPr lang="cs-CZ" b="1" dirty="0" smtClean="0"/>
              <a:t>Díval se </a:t>
            </a:r>
            <a:r>
              <a:rPr lang="cs-CZ" dirty="0" smtClean="0"/>
              <a:t>v televizi na tenis.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Můžeš </a:t>
            </a:r>
            <a:r>
              <a:rPr lang="cs-CZ" b="1" dirty="0" smtClean="0"/>
              <a:t>odejít</a:t>
            </a:r>
            <a:r>
              <a:rPr lang="cs-CZ" dirty="0" smtClean="0"/>
              <a:t> až ve čtyři hodiny.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Jsem už moc unavená, chci </a:t>
            </a:r>
            <a:r>
              <a:rPr lang="cs-CZ" b="1" dirty="0" smtClean="0"/>
              <a:t>spát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Škrtni, co do řady nepatří: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Pracovat, vozit, nakládat</a:t>
            </a:r>
            <a:r>
              <a:rPr lang="cs-CZ" strike="sngStrike" dirty="0" smtClean="0"/>
              <a:t>, stavba</a:t>
            </a:r>
            <a:r>
              <a:rPr lang="cs-CZ" dirty="0" smtClean="0"/>
              <a:t>, jezdit</a:t>
            </a:r>
          </a:p>
          <a:p>
            <a:pPr>
              <a:lnSpc>
                <a:spcPct val="200000"/>
              </a:lnSpc>
            </a:pPr>
            <a:r>
              <a:rPr lang="cs-CZ" strike="sngStrike" dirty="0" smtClean="0"/>
              <a:t>Obrázek</a:t>
            </a:r>
            <a:r>
              <a:rPr lang="cs-CZ" dirty="0" smtClean="0"/>
              <a:t>, nakreslit, pokreslíš, vybarvěte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Pádíš, běžím, </a:t>
            </a:r>
            <a:r>
              <a:rPr lang="cs-CZ" strike="sngStrike" dirty="0" smtClean="0"/>
              <a:t>rychlík</a:t>
            </a:r>
            <a:r>
              <a:rPr lang="cs-CZ" dirty="0" smtClean="0"/>
              <a:t>, uteče, pospíchají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Píšeš, počítám, </a:t>
            </a:r>
            <a:r>
              <a:rPr lang="cs-CZ" strike="sngStrike" dirty="0" smtClean="0"/>
              <a:t>matematika</a:t>
            </a:r>
            <a:r>
              <a:rPr lang="cs-CZ" dirty="0" smtClean="0"/>
              <a:t>, rýsujeme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Kosová,J., </a:t>
            </a:r>
            <a:r>
              <a:rPr lang="cs-CZ" dirty="0" err="1" smtClean="0"/>
              <a:t>Babušová</a:t>
            </a:r>
            <a:r>
              <a:rPr lang="cs-CZ" dirty="0" smtClean="0"/>
              <a:t>,G., Řeháčková,A.: Český jazyk 3. 1. vydání. Plzeň: </a:t>
            </a:r>
            <a:r>
              <a:rPr lang="cs-CZ" dirty="0" err="1" smtClean="0"/>
              <a:t>Fraus</a:t>
            </a:r>
            <a:r>
              <a:rPr lang="cs-CZ" dirty="0" smtClean="0"/>
              <a:t>, 2009.</a:t>
            </a:r>
          </a:p>
          <a:p>
            <a:pPr>
              <a:buNone/>
            </a:pPr>
            <a:r>
              <a:rPr lang="cs-CZ" dirty="0" smtClean="0"/>
              <a:t>	 ISBN  978–80–7238–857-8</a:t>
            </a:r>
          </a:p>
          <a:p>
            <a:endParaRPr lang="cs-CZ" dirty="0"/>
          </a:p>
          <a:p>
            <a:r>
              <a:rPr lang="cs-CZ" dirty="0" smtClean="0"/>
              <a:t>Šebesta,K., Váňová,K.: Čítanka 3. 1. vydání. Plzeň: </a:t>
            </a:r>
            <a:r>
              <a:rPr lang="cs-CZ" dirty="0" err="1" smtClean="0"/>
              <a:t>Fraus</a:t>
            </a:r>
            <a:r>
              <a:rPr lang="cs-CZ" dirty="0" smtClean="0"/>
              <a:t>, 2009. ISBN 978-80-7238-863-9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95</TotalTime>
  <Words>416</Words>
  <Application>Microsoft Office PowerPoint</Application>
  <PresentationFormat>Předvádění na obrazovce (4:3)</PresentationFormat>
  <Paragraphs>61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Snímek 1</vt:lpstr>
      <vt:lpstr>Snímek 2</vt:lpstr>
      <vt:lpstr>Snímek 3</vt:lpstr>
      <vt:lpstr>Vytvoř jiné věty a podstatnými jmény:</vt:lpstr>
      <vt:lpstr>Vytvoř jiné věty se slovesy:</vt:lpstr>
      <vt:lpstr>Škrtni, co do řady nepatří:</vt:lpstr>
      <vt:lpstr>Snímek 7</vt:lpstr>
      <vt:lpstr>Snímek 8</vt:lpstr>
      <vt:lpstr>Vytvoř jiné věty s podstatnými jmény:</vt:lpstr>
      <vt:lpstr>Vytvoř jiné věty se slovesy:</vt:lpstr>
      <vt:lpstr>Škrtni, co do řady nepatří: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Ivana Venglářová</dc:creator>
  <cp:lastModifiedBy>Ivana Venglářová</cp:lastModifiedBy>
  <cp:revision>11</cp:revision>
  <dcterms:created xsi:type="dcterms:W3CDTF">2012-12-09T12:32:41Z</dcterms:created>
  <dcterms:modified xsi:type="dcterms:W3CDTF">2012-12-09T14:11:02Z</dcterms:modified>
</cp:coreProperties>
</file>