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0DA72-CE63-47A7-A295-97329571F105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919B5-66E0-4720-870D-D5AB7E3AF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0DA72-CE63-47A7-A295-97329571F105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919B5-66E0-4720-870D-D5AB7E3AF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0DA72-CE63-47A7-A295-97329571F105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919B5-66E0-4720-870D-D5AB7E3AF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0DA72-CE63-47A7-A295-97329571F105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919B5-66E0-4720-870D-D5AB7E3AF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0DA72-CE63-47A7-A295-97329571F105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919B5-66E0-4720-870D-D5AB7E3AF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0DA72-CE63-47A7-A295-97329571F105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919B5-66E0-4720-870D-D5AB7E3AF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0DA72-CE63-47A7-A295-97329571F105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919B5-66E0-4720-870D-D5AB7E3AF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0DA72-CE63-47A7-A295-97329571F105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919B5-66E0-4720-870D-D5AB7E3AF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0DA72-CE63-47A7-A295-97329571F105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919B5-66E0-4720-870D-D5AB7E3AF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0DA72-CE63-47A7-A295-97329571F105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919B5-66E0-4720-870D-D5AB7E3AF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0DA72-CE63-47A7-A295-97329571F105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919B5-66E0-4720-870D-D5AB7E3AF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0DA72-CE63-47A7-A295-97329571F105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919B5-66E0-4720-870D-D5AB7E3AF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916832"/>
            <a:ext cx="6400800" cy="3721968"/>
          </a:xfrm>
        </p:spPr>
        <p:txBody>
          <a:bodyPr/>
          <a:lstStyle/>
          <a:p>
            <a:r>
              <a:rPr lang="cs-CZ" dirty="0" smtClean="0"/>
              <a:t>VY_32_INOVACE_ČJ.3.23</a:t>
            </a:r>
          </a:p>
          <a:p>
            <a:endParaRPr lang="cs-CZ" dirty="0"/>
          </a:p>
        </p:txBody>
      </p:sp>
      <p:pic>
        <p:nvPicPr>
          <p:cNvPr id="4" name="Obrázek 3" descr="http://rvp.cz/gfx/ikonky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620688"/>
            <a:ext cx="304546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83568" y="2636910"/>
          <a:ext cx="7704856" cy="35972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5040560"/>
              </a:tblGrid>
              <a:tr h="463422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 slouží k procvičování učiva – vyjmenovaná slova po S</a:t>
                      </a:r>
                      <a:endParaRPr lang="cs-CZ" dirty="0"/>
                    </a:p>
                  </a:txBody>
                  <a:tcPr/>
                </a:tc>
              </a:tr>
              <a:tr h="463422">
                <a:tc>
                  <a:txBody>
                    <a:bodyPr/>
                    <a:lstStyle/>
                    <a:p>
                      <a:r>
                        <a:rPr lang="cs-CZ" dirty="0" smtClean="0"/>
                        <a:t>Autor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 Ivana </a:t>
                      </a:r>
                      <a:r>
                        <a:rPr lang="cs-CZ" dirty="0" err="1" smtClean="0"/>
                        <a:t>Venglářová</a:t>
                      </a:r>
                      <a:endParaRPr lang="cs-CZ" dirty="0"/>
                    </a:p>
                  </a:txBody>
                  <a:tcPr/>
                </a:tc>
              </a:tr>
              <a:tr h="463422">
                <a:tc>
                  <a:txBody>
                    <a:bodyPr/>
                    <a:lstStyle/>
                    <a:p>
                      <a:r>
                        <a:rPr lang="cs-CZ" dirty="0" smtClean="0"/>
                        <a:t>Očekávaný výstup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Odůvodňuje a píše správné i/y po obojetné souhlásce S</a:t>
                      </a:r>
                      <a:endParaRPr lang="cs-CZ" dirty="0"/>
                    </a:p>
                  </a:txBody>
                  <a:tcPr/>
                </a:tc>
              </a:tr>
              <a:tr h="463422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Slovo vyjmenované,</a:t>
                      </a:r>
                      <a:r>
                        <a:rPr lang="cs-CZ" baseline="0" dirty="0" smtClean="0"/>
                        <a:t> příbuzné, obojetná souhláska</a:t>
                      </a:r>
                      <a:endParaRPr lang="cs-CZ" dirty="0"/>
                    </a:p>
                  </a:txBody>
                  <a:tcPr/>
                </a:tc>
              </a:tr>
              <a:tr h="463422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vzdělávání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vzdělávání</a:t>
                      </a:r>
                      <a:r>
                        <a:rPr lang="cs-CZ" baseline="0" dirty="0" smtClean="0"/>
                        <a:t> – první stupeň – 3. ročník</a:t>
                      </a:r>
                      <a:endParaRPr lang="cs-CZ" dirty="0"/>
                    </a:p>
                  </a:txBody>
                  <a:tcPr/>
                </a:tc>
              </a:tr>
              <a:tr h="463422">
                <a:tc>
                  <a:txBody>
                    <a:bodyPr/>
                    <a:lstStyle/>
                    <a:p>
                      <a:r>
                        <a:rPr lang="cs-CZ" dirty="0" smtClean="0"/>
                        <a:t>Období vytváření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Leden – duben 2013</a:t>
                      </a:r>
                      <a:endParaRPr lang="cs-CZ" dirty="0"/>
                    </a:p>
                  </a:txBody>
                  <a:tcPr/>
                </a:tc>
              </a:tr>
              <a:tr h="463422">
                <a:tc>
                  <a:txBody>
                    <a:bodyPr/>
                    <a:lstStyle/>
                    <a:p>
                      <a:r>
                        <a:rPr lang="cs-CZ" dirty="0" smtClean="0"/>
                        <a:t>Škola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 PRŮHONICE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K příbuzným slovům přiřaď slovo vyjmenované: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cs-CZ" dirty="0" err="1" smtClean="0"/>
              <a:t>Pos</a:t>
            </a:r>
            <a:r>
              <a:rPr lang="cs-CZ" dirty="0" smtClean="0"/>
              <a:t>__</a:t>
            </a:r>
            <a:r>
              <a:rPr lang="cs-CZ" dirty="0" err="1" smtClean="0"/>
              <a:t>paná</a:t>
            </a:r>
            <a:r>
              <a:rPr lang="cs-CZ" dirty="0" smtClean="0"/>
              <a:t> - ___________________________</a:t>
            </a:r>
          </a:p>
          <a:p>
            <a:pPr>
              <a:lnSpc>
                <a:spcPct val="200000"/>
              </a:lnSpc>
            </a:pPr>
            <a:r>
              <a:rPr lang="cs-CZ" dirty="0" err="1" smtClean="0"/>
              <a:t>Nas</a:t>
            </a:r>
            <a:r>
              <a:rPr lang="cs-CZ" dirty="0" smtClean="0"/>
              <a:t>__</a:t>
            </a:r>
            <a:r>
              <a:rPr lang="cs-CZ" dirty="0" err="1" smtClean="0"/>
              <a:t>ycený</a:t>
            </a:r>
            <a:r>
              <a:rPr lang="cs-CZ" dirty="0" smtClean="0"/>
              <a:t> - __________________________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S__</a:t>
            </a:r>
            <a:r>
              <a:rPr lang="cs-CZ" dirty="0" err="1" smtClean="0"/>
              <a:t>novská</a:t>
            </a:r>
            <a:r>
              <a:rPr lang="cs-CZ" dirty="0" smtClean="0"/>
              <a:t> (láska) - _____________________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S__čivý (zvuk) -_________________________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Rozděl vyjmenovaná slova po S podle slovních druhů: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cs-CZ" dirty="0" smtClean="0"/>
              <a:t>Podstatná jména:_______________________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_____________________________________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Přídavná jména :________________________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Slovesa:_______________________________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Seřaď podstatná jména a slovesa podle abecedy: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cs-CZ" dirty="0"/>
              <a:t>s</a:t>
            </a:r>
            <a:r>
              <a:rPr lang="cs-CZ" dirty="0" smtClean="0"/>
              <a:t>yn (__), sýr (__), sýkora (__), sýček (__),</a:t>
            </a:r>
          </a:p>
          <a:p>
            <a:pPr>
              <a:lnSpc>
                <a:spcPct val="200000"/>
              </a:lnSpc>
            </a:pPr>
            <a:r>
              <a:rPr lang="cs-CZ" dirty="0"/>
              <a:t>s</a:t>
            </a:r>
            <a:r>
              <a:rPr lang="cs-CZ" dirty="0" smtClean="0"/>
              <a:t>ysel (__), </a:t>
            </a:r>
          </a:p>
          <a:p>
            <a:pPr>
              <a:lnSpc>
                <a:spcPct val="200000"/>
              </a:lnSpc>
            </a:pPr>
            <a:r>
              <a:rPr lang="cs-CZ" dirty="0"/>
              <a:t>u</a:t>
            </a:r>
            <a:r>
              <a:rPr lang="cs-CZ" dirty="0" smtClean="0"/>
              <a:t>sychat (__), syčet (__), sypat (__)</a:t>
            </a:r>
          </a:p>
          <a:p>
            <a:pPr>
              <a:lnSpc>
                <a:spcPct val="200000"/>
              </a:lnSpc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Najdi v textu chyby, podtrhni je. Opravená slova napiš: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cs-CZ" dirty="0" err="1" smtClean="0"/>
              <a:t>Posipaná</a:t>
            </a:r>
            <a:r>
              <a:rPr lang="cs-CZ" dirty="0" smtClean="0"/>
              <a:t> silnice, hbitá </a:t>
            </a:r>
            <a:r>
              <a:rPr lang="cs-CZ" dirty="0" err="1" smtClean="0"/>
              <a:t>lasyčka</a:t>
            </a:r>
            <a:r>
              <a:rPr lang="cs-CZ" dirty="0" smtClean="0"/>
              <a:t>, listopad a prosinec, hasiči, chléb se </a:t>
            </a:r>
            <a:r>
              <a:rPr lang="cs-CZ" dirty="0" err="1" smtClean="0"/>
              <a:t>syrem</a:t>
            </a:r>
            <a:r>
              <a:rPr lang="cs-CZ" dirty="0" smtClean="0"/>
              <a:t>, </a:t>
            </a:r>
            <a:r>
              <a:rPr lang="cs-CZ" dirty="0" err="1" smtClean="0"/>
              <a:t>sylný</a:t>
            </a:r>
            <a:r>
              <a:rPr lang="cs-CZ" dirty="0" smtClean="0"/>
              <a:t> vítr, sýrové maso, </a:t>
            </a:r>
            <a:r>
              <a:rPr lang="cs-CZ" dirty="0" err="1" smtClean="0"/>
              <a:t>sýtko</a:t>
            </a:r>
            <a:r>
              <a:rPr lang="cs-CZ" dirty="0" smtClean="0"/>
              <a:t> na čaj, </a:t>
            </a:r>
            <a:r>
              <a:rPr lang="cs-CZ" dirty="0" err="1" smtClean="0"/>
              <a:t>vysipal</a:t>
            </a:r>
            <a:r>
              <a:rPr lang="cs-CZ" dirty="0" smtClean="0"/>
              <a:t> koš, miminko usíná, spěšná zásilka, silonové záclony, dětský </a:t>
            </a:r>
            <a:r>
              <a:rPr lang="cs-CZ" dirty="0" err="1" smtClean="0"/>
              <a:t>zásip</a:t>
            </a:r>
            <a:r>
              <a:rPr lang="cs-CZ" dirty="0" smtClean="0"/>
              <a:t>, policejní vysílačka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________________________________________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Doplň a napiš synonyma ke slovům: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cs-CZ" dirty="0" smtClean="0"/>
              <a:t>Šedivá - _______________________________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Najedený - ____________________________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Chraptivý - ____________________________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Zápalka - ________________________________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K příbuzným slovům přiřaď slovo vyjmenované: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cs-CZ" dirty="0" smtClean="0"/>
              <a:t>Pos</a:t>
            </a:r>
            <a:r>
              <a:rPr lang="cs-CZ" b="1" u="sng" dirty="0" smtClean="0"/>
              <a:t>y</a:t>
            </a:r>
            <a:r>
              <a:rPr lang="cs-CZ" dirty="0" smtClean="0"/>
              <a:t>paná – </a:t>
            </a:r>
            <a:r>
              <a:rPr lang="cs-CZ" b="1" u="sng" dirty="0" smtClean="0"/>
              <a:t>sypat</a:t>
            </a:r>
            <a:r>
              <a:rPr lang="cs-CZ" dirty="0" smtClean="0"/>
              <a:t>_______________________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Nas</a:t>
            </a:r>
            <a:r>
              <a:rPr lang="cs-CZ" b="1" u="sng" dirty="0" smtClean="0"/>
              <a:t>y</a:t>
            </a:r>
            <a:r>
              <a:rPr lang="cs-CZ" dirty="0" smtClean="0"/>
              <a:t>cený – </a:t>
            </a:r>
            <a:r>
              <a:rPr lang="cs-CZ" b="1" u="sng" dirty="0" smtClean="0"/>
              <a:t>sytý</a:t>
            </a:r>
            <a:r>
              <a:rPr lang="cs-CZ" dirty="0" smtClean="0"/>
              <a:t>________________________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S</a:t>
            </a:r>
            <a:r>
              <a:rPr lang="cs-CZ" b="1" u="sng" dirty="0" smtClean="0"/>
              <a:t>y</a:t>
            </a:r>
            <a:r>
              <a:rPr lang="cs-CZ" dirty="0" smtClean="0"/>
              <a:t>novská (láska) – </a:t>
            </a:r>
            <a:r>
              <a:rPr lang="cs-CZ" b="1" u="sng" dirty="0" smtClean="0"/>
              <a:t>syn</a:t>
            </a:r>
            <a:r>
              <a:rPr lang="cs-CZ" dirty="0" smtClean="0"/>
              <a:t>___________________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S</a:t>
            </a:r>
            <a:r>
              <a:rPr lang="cs-CZ" b="1" u="sng" dirty="0" smtClean="0"/>
              <a:t>y</a:t>
            </a:r>
            <a:r>
              <a:rPr lang="cs-CZ" dirty="0" smtClean="0"/>
              <a:t>čivý (zvuk) -  </a:t>
            </a:r>
            <a:r>
              <a:rPr lang="cs-CZ" b="1" u="sng" dirty="0" smtClean="0"/>
              <a:t>syčet</a:t>
            </a:r>
            <a:r>
              <a:rPr lang="cs-CZ" dirty="0" smtClean="0"/>
              <a:t>_____________________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Rozděl vyjmenovaná slova po S podle slovních druhů: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cs-CZ" dirty="0" smtClean="0"/>
              <a:t>Podstatná jména: </a:t>
            </a:r>
            <a:r>
              <a:rPr lang="cs-CZ" b="1" u="sng" dirty="0" smtClean="0"/>
              <a:t> syn, sýr, sýkora, sýček,</a:t>
            </a:r>
            <a:r>
              <a:rPr lang="cs-CZ" dirty="0" smtClean="0"/>
              <a:t>____</a:t>
            </a:r>
            <a:r>
              <a:rPr lang="cs-CZ" b="1" u="sng" dirty="0" smtClean="0"/>
              <a:t> sysel,</a:t>
            </a:r>
            <a:r>
              <a:rPr lang="cs-CZ" dirty="0" smtClean="0"/>
              <a:t>_________________________________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Přídavná jména : </a:t>
            </a:r>
            <a:r>
              <a:rPr lang="cs-CZ" b="1" u="sng" dirty="0" smtClean="0"/>
              <a:t>sytý, syrový, sychravý, </a:t>
            </a:r>
            <a:r>
              <a:rPr lang="cs-CZ" dirty="0" smtClean="0"/>
              <a:t>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Slovesa: </a:t>
            </a:r>
            <a:r>
              <a:rPr lang="cs-CZ" b="1" u="sng" dirty="0" smtClean="0"/>
              <a:t>usychat, syčet, sypat,</a:t>
            </a:r>
            <a:r>
              <a:rPr lang="cs-CZ" dirty="0" smtClean="0"/>
              <a:t>_____________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Seřaď podstatná jména a slovesa podle abecedy: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cs-CZ" dirty="0"/>
              <a:t>s</a:t>
            </a:r>
            <a:r>
              <a:rPr lang="cs-CZ" dirty="0" smtClean="0"/>
              <a:t>yn </a:t>
            </a:r>
            <a:r>
              <a:rPr lang="cs-CZ" b="1" u="sng" dirty="0" smtClean="0"/>
              <a:t>(3),</a:t>
            </a:r>
            <a:r>
              <a:rPr lang="cs-CZ" dirty="0" smtClean="0"/>
              <a:t> sýr </a:t>
            </a:r>
            <a:r>
              <a:rPr lang="cs-CZ" b="1" u="sng" dirty="0" smtClean="0"/>
              <a:t>(4),</a:t>
            </a:r>
            <a:r>
              <a:rPr lang="cs-CZ" dirty="0" smtClean="0"/>
              <a:t> sýkora </a:t>
            </a:r>
            <a:r>
              <a:rPr lang="cs-CZ" b="1" u="sng" dirty="0" smtClean="0"/>
              <a:t>(2),</a:t>
            </a:r>
            <a:r>
              <a:rPr lang="cs-CZ" dirty="0" smtClean="0"/>
              <a:t> sýček </a:t>
            </a:r>
            <a:r>
              <a:rPr lang="cs-CZ" b="1" u="sng" dirty="0" smtClean="0"/>
              <a:t>(1),</a:t>
            </a:r>
          </a:p>
          <a:p>
            <a:pPr>
              <a:lnSpc>
                <a:spcPct val="200000"/>
              </a:lnSpc>
            </a:pPr>
            <a:r>
              <a:rPr lang="cs-CZ" dirty="0"/>
              <a:t>s</a:t>
            </a:r>
            <a:r>
              <a:rPr lang="cs-CZ" dirty="0" smtClean="0"/>
              <a:t>ysel </a:t>
            </a:r>
            <a:r>
              <a:rPr lang="cs-CZ" b="1" u="sng" dirty="0" smtClean="0"/>
              <a:t>(5),</a:t>
            </a:r>
            <a:r>
              <a:rPr lang="cs-CZ" dirty="0" smtClean="0"/>
              <a:t> </a:t>
            </a:r>
          </a:p>
          <a:p>
            <a:pPr>
              <a:lnSpc>
                <a:spcPct val="200000"/>
              </a:lnSpc>
            </a:pPr>
            <a:r>
              <a:rPr lang="cs-CZ" dirty="0"/>
              <a:t>u</a:t>
            </a:r>
            <a:r>
              <a:rPr lang="cs-CZ" dirty="0" smtClean="0"/>
              <a:t>sychat </a:t>
            </a:r>
            <a:r>
              <a:rPr lang="cs-CZ" b="1" u="sng" dirty="0" smtClean="0"/>
              <a:t>(3),</a:t>
            </a:r>
            <a:r>
              <a:rPr lang="cs-CZ" dirty="0" smtClean="0"/>
              <a:t> syčet </a:t>
            </a:r>
            <a:r>
              <a:rPr lang="cs-CZ" b="1" u="sng" dirty="0" smtClean="0"/>
              <a:t>(1),</a:t>
            </a:r>
            <a:r>
              <a:rPr lang="cs-CZ" dirty="0" smtClean="0"/>
              <a:t> sypat </a:t>
            </a:r>
            <a:r>
              <a:rPr lang="cs-CZ" b="1" u="sng" dirty="0" smtClean="0"/>
              <a:t>(2)</a:t>
            </a:r>
          </a:p>
          <a:p>
            <a:pPr>
              <a:lnSpc>
                <a:spcPct val="200000"/>
              </a:lnSpc>
            </a:pP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Najdi v textu chyby, podtrhni je. Opravená slova napiš: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cs-CZ" dirty="0" err="1" smtClean="0"/>
              <a:t>Pos</a:t>
            </a:r>
            <a:r>
              <a:rPr lang="cs-CZ" u="sng" dirty="0" err="1" smtClean="0"/>
              <a:t>i</a:t>
            </a:r>
            <a:r>
              <a:rPr lang="cs-CZ" dirty="0" err="1" smtClean="0"/>
              <a:t>paná</a:t>
            </a:r>
            <a:r>
              <a:rPr lang="cs-CZ" dirty="0" smtClean="0"/>
              <a:t> silnice, hbitá </a:t>
            </a:r>
            <a:r>
              <a:rPr lang="cs-CZ" dirty="0" err="1" smtClean="0"/>
              <a:t>las</a:t>
            </a:r>
            <a:r>
              <a:rPr lang="cs-CZ" u="sng" dirty="0" err="1" smtClean="0"/>
              <a:t>y</a:t>
            </a:r>
            <a:r>
              <a:rPr lang="cs-CZ" dirty="0" err="1" smtClean="0"/>
              <a:t>čka</a:t>
            </a:r>
            <a:r>
              <a:rPr lang="cs-CZ" dirty="0" smtClean="0"/>
              <a:t>, listopad a prosinec, hasiči, chléb se </a:t>
            </a:r>
            <a:r>
              <a:rPr lang="cs-CZ" dirty="0" err="1" smtClean="0"/>
              <a:t>s</a:t>
            </a:r>
            <a:r>
              <a:rPr lang="cs-CZ" u="sng" dirty="0" err="1" smtClean="0"/>
              <a:t>y</a:t>
            </a:r>
            <a:r>
              <a:rPr lang="cs-CZ" dirty="0" err="1" smtClean="0"/>
              <a:t>rem</a:t>
            </a:r>
            <a:r>
              <a:rPr lang="cs-CZ" dirty="0" smtClean="0"/>
              <a:t>, </a:t>
            </a:r>
            <a:r>
              <a:rPr lang="cs-CZ" dirty="0" err="1" smtClean="0"/>
              <a:t>s</a:t>
            </a:r>
            <a:r>
              <a:rPr lang="cs-CZ" u="sng" dirty="0" err="1" smtClean="0"/>
              <a:t>y</a:t>
            </a:r>
            <a:r>
              <a:rPr lang="cs-CZ" dirty="0" err="1" smtClean="0"/>
              <a:t>lný</a:t>
            </a:r>
            <a:r>
              <a:rPr lang="cs-CZ" dirty="0" smtClean="0"/>
              <a:t> vítr, s</a:t>
            </a:r>
            <a:r>
              <a:rPr lang="cs-CZ" u="sng" dirty="0" smtClean="0"/>
              <a:t>ý</a:t>
            </a:r>
            <a:r>
              <a:rPr lang="cs-CZ" dirty="0" smtClean="0"/>
              <a:t>rové maso, </a:t>
            </a:r>
            <a:r>
              <a:rPr lang="cs-CZ" dirty="0" err="1" smtClean="0"/>
              <a:t>s</a:t>
            </a:r>
            <a:r>
              <a:rPr lang="cs-CZ" u="sng" dirty="0" err="1" smtClean="0"/>
              <a:t>ý</a:t>
            </a:r>
            <a:r>
              <a:rPr lang="cs-CZ" dirty="0" err="1" smtClean="0"/>
              <a:t>tko</a:t>
            </a:r>
            <a:r>
              <a:rPr lang="cs-CZ" dirty="0" smtClean="0"/>
              <a:t> na čaj, </a:t>
            </a:r>
            <a:r>
              <a:rPr lang="cs-CZ" dirty="0" err="1" smtClean="0"/>
              <a:t>vys</a:t>
            </a:r>
            <a:r>
              <a:rPr lang="cs-CZ" u="sng" dirty="0" err="1" smtClean="0"/>
              <a:t>i</a:t>
            </a:r>
            <a:r>
              <a:rPr lang="cs-CZ" dirty="0" err="1" smtClean="0"/>
              <a:t>pal</a:t>
            </a:r>
            <a:r>
              <a:rPr lang="cs-CZ" dirty="0" smtClean="0"/>
              <a:t> koš, miminko usíná, spěšná zásilka, silonové záclony, dětský </a:t>
            </a:r>
            <a:r>
              <a:rPr lang="cs-CZ" dirty="0" err="1" smtClean="0"/>
              <a:t>zás</a:t>
            </a:r>
            <a:r>
              <a:rPr lang="cs-CZ" u="sng" dirty="0" err="1" smtClean="0"/>
              <a:t>i</a:t>
            </a:r>
            <a:r>
              <a:rPr lang="cs-CZ" dirty="0" err="1" smtClean="0"/>
              <a:t>p</a:t>
            </a:r>
            <a:r>
              <a:rPr lang="cs-CZ" dirty="0" smtClean="0"/>
              <a:t>, policejní vysílačka</a:t>
            </a:r>
          </a:p>
          <a:p>
            <a:pPr>
              <a:lnSpc>
                <a:spcPct val="150000"/>
              </a:lnSpc>
            </a:pPr>
            <a:r>
              <a:rPr lang="cs-CZ" b="1" u="sng" dirty="0" smtClean="0"/>
              <a:t>posypaná, lasička,sýrem, silný, syrové, sítko, vysypal, zásyp,</a:t>
            </a:r>
            <a:r>
              <a:rPr lang="cs-CZ" dirty="0" smtClean="0"/>
              <a:t>_________________________</a:t>
            </a:r>
            <a:endParaRPr lang="cs-CZ" b="1" u="sng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Doplň a napiš synonyma ke slovům: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cs-CZ" dirty="0" smtClean="0"/>
              <a:t>Šedivá -  </a:t>
            </a:r>
            <a:r>
              <a:rPr lang="cs-CZ" b="1" u="sng" dirty="0" smtClean="0"/>
              <a:t>sivá</a:t>
            </a:r>
            <a:r>
              <a:rPr lang="cs-CZ" dirty="0" smtClean="0"/>
              <a:t>_______________________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Najedený -  </a:t>
            </a:r>
            <a:r>
              <a:rPr lang="cs-CZ" b="1" u="sng" dirty="0" smtClean="0"/>
              <a:t>sytý</a:t>
            </a:r>
            <a:r>
              <a:rPr lang="cs-CZ" dirty="0" smtClean="0"/>
              <a:t>____________________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Chraptivý -  </a:t>
            </a:r>
            <a:r>
              <a:rPr lang="cs-CZ" b="1" u="sng" dirty="0" smtClean="0"/>
              <a:t>sípavý</a:t>
            </a:r>
            <a:r>
              <a:rPr lang="cs-CZ" dirty="0" smtClean="0"/>
              <a:t>__________________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Zápalka -  </a:t>
            </a:r>
            <a:r>
              <a:rPr lang="cs-CZ" b="1" u="sng" dirty="0" smtClean="0"/>
              <a:t>sirka</a:t>
            </a:r>
            <a:r>
              <a:rPr lang="cs-CZ" dirty="0" smtClean="0"/>
              <a:t>_____________________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411</Words>
  <Application>Microsoft Office PowerPoint</Application>
  <PresentationFormat>Předvádění na obrazovce (4:3)</PresentationFormat>
  <Paragraphs>59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K příbuzným slovům přiřaď slovo vyjmenované:</vt:lpstr>
      <vt:lpstr>Rozděl vyjmenovaná slova po S podle slovních druhů:</vt:lpstr>
      <vt:lpstr>Seřaď podstatná jména a slovesa podle abecedy:</vt:lpstr>
      <vt:lpstr>Najdi v textu chyby, podtrhni je. Opravená slova napiš:</vt:lpstr>
      <vt:lpstr>Doplň a napiš synonyma ke slovům:</vt:lpstr>
      <vt:lpstr>Řešení:</vt:lpstr>
      <vt:lpstr>K příbuzným slovům přiřaď slovo vyjmenované:</vt:lpstr>
      <vt:lpstr>Rozděl vyjmenovaná slova po S podle slovních druhů:</vt:lpstr>
      <vt:lpstr>Seřaď podstatná jména a slovesa podle abecedy:</vt:lpstr>
      <vt:lpstr>Najdi v textu chyby, podtrhni je. Opravená slova napiš:</vt:lpstr>
      <vt:lpstr>Doplň a napiš synonyma ke slovům: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Ivana Venglářová</dc:creator>
  <cp:lastModifiedBy>Ivana Venglářová</cp:lastModifiedBy>
  <cp:revision>8</cp:revision>
  <dcterms:created xsi:type="dcterms:W3CDTF">2013-03-02T14:31:27Z</dcterms:created>
  <dcterms:modified xsi:type="dcterms:W3CDTF">2013-03-10T13:40:36Z</dcterms:modified>
</cp:coreProperties>
</file>