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3FC40-811B-450A-A156-A1A5EB49686F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ED0CE-27D2-4860-AD41-9B715D99D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3FC40-811B-450A-A156-A1A5EB49686F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ED0CE-27D2-4860-AD41-9B715D99D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3FC40-811B-450A-A156-A1A5EB49686F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ED0CE-27D2-4860-AD41-9B715D99D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3FC40-811B-450A-A156-A1A5EB49686F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ED0CE-27D2-4860-AD41-9B715D99D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3FC40-811B-450A-A156-A1A5EB49686F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ED0CE-27D2-4860-AD41-9B715D99D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3FC40-811B-450A-A156-A1A5EB49686F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ED0CE-27D2-4860-AD41-9B715D99D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3FC40-811B-450A-A156-A1A5EB49686F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ED0CE-27D2-4860-AD41-9B715D99D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3FC40-811B-450A-A156-A1A5EB49686F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ED0CE-27D2-4860-AD41-9B715D99D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3FC40-811B-450A-A156-A1A5EB49686F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ED0CE-27D2-4860-AD41-9B715D99D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3FC40-811B-450A-A156-A1A5EB49686F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ED0CE-27D2-4860-AD41-9B715D99D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3FC40-811B-450A-A156-A1A5EB49686F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ED0CE-27D2-4860-AD41-9B715D99D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73FC40-811B-450A-A156-A1A5EB49686F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0ED0CE-27D2-4860-AD41-9B715D99D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700808"/>
            <a:ext cx="6400800" cy="3937992"/>
          </a:xfrm>
        </p:spPr>
        <p:txBody>
          <a:bodyPr/>
          <a:lstStyle/>
          <a:p>
            <a:r>
              <a:rPr lang="cs-CZ" dirty="0" smtClean="0"/>
              <a:t>VY_32_INOVACE_ČJ.3.32</a:t>
            </a:r>
          </a:p>
          <a:p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76672"/>
            <a:ext cx="304546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7584" y="2348880"/>
          <a:ext cx="7704856" cy="42108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5184576"/>
              </a:tblGrid>
              <a:tr h="518607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slouží k procvičování</a:t>
                      </a:r>
                      <a:r>
                        <a:rPr lang="cs-CZ" baseline="0" dirty="0" smtClean="0"/>
                        <a:t> učiva o slovních druzích a psaní i/y po obojetných souhláskách</a:t>
                      </a:r>
                      <a:endParaRPr lang="cs-CZ" dirty="0"/>
                    </a:p>
                  </a:txBody>
                  <a:tcPr/>
                </a:tc>
              </a:tr>
              <a:tr h="490391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946601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Žák píše a odůvodňuje správné i/y po obojetné souhlásce, v textu najde a určí podstatná jména, slovesa a předložky</a:t>
                      </a:r>
                      <a:endParaRPr lang="cs-CZ" dirty="0"/>
                    </a:p>
                  </a:txBody>
                  <a:tcPr/>
                </a:tc>
              </a:tr>
              <a:tr h="66262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Obojetná</a:t>
                      </a:r>
                      <a:r>
                        <a:rPr lang="cs-CZ" baseline="0" dirty="0" smtClean="0"/>
                        <a:t> souhláska, slovo vyjmenované, příbuzné, slovní druhy, </a:t>
                      </a:r>
                      <a:r>
                        <a:rPr lang="cs-CZ" baseline="0" dirty="0" err="1" smtClean="0"/>
                        <a:t>podst</a:t>
                      </a:r>
                      <a:r>
                        <a:rPr lang="cs-CZ" baseline="0" dirty="0" smtClean="0"/>
                        <a:t>. </a:t>
                      </a:r>
                      <a:r>
                        <a:rPr lang="cs-CZ" baseline="0" dirty="0" err="1" smtClean="0"/>
                        <a:t>jm</a:t>
                      </a:r>
                      <a:r>
                        <a:rPr lang="cs-CZ" baseline="0" dirty="0" smtClean="0"/>
                        <a:t>., slovesa, předložky</a:t>
                      </a:r>
                      <a:endParaRPr lang="cs-CZ" dirty="0"/>
                    </a:p>
                  </a:txBody>
                  <a:tcPr/>
                </a:tc>
              </a:tr>
              <a:tr h="490391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</a:t>
                      </a:r>
                      <a:r>
                        <a:rPr lang="cs-CZ" baseline="0" dirty="0" smtClean="0"/>
                        <a:t> 3. ročník</a:t>
                      </a:r>
                      <a:endParaRPr lang="cs-CZ" dirty="0"/>
                    </a:p>
                  </a:txBody>
                  <a:tcPr/>
                </a:tc>
              </a:tr>
              <a:tr h="490391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490391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Doplňte správné i/y, vypište podstatná jména, slovesa a předložky: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M_</a:t>
            </a:r>
            <a:r>
              <a:rPr lang="cs-CZ" dirty="0" err="1" smtClean="0"/>
              <a:t>sl</a:t>
            </a:r>
            <a:r>
              <a:rPr lang="cs-CZ" dirty="0" smtClean="0"/>
              <a:t>_</a:t>
            </a:r>
            <a:r>
              <a:rPr lang="cs-CZ" dirty="0" err="1" smtClean="0"/>
              <a:t>vec</a:t>
            </a:r>
            <a:r>
              <a:rPr lang="cs-CZ" dirty="0" smtClean="0"/>
              <a:t> má zelenou kam_</a:t>
            </a:r>
            <a:r>
              <a:rPr lang="cs-CZ" dirty="0" err="1" smtClean="0"/>
              <a:t>zolu</a:t>
            </a:r>
            <a:r>
              <a:rPr lang="cs-CZ" dirty="0" smtClean="0"/>
              <a:t> a na klobouku sojčí p_</a:t>
            </a:r>
            <a:r>
              <a:rPr lang="cs-CZ" dirty="0" err="1" smtClean="0"/>
              <a:t>rko</a:t>
            </a:r>
            <a:r>
              <a:rPr lang="cs-CZ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PJ : 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Sl</a:t>
            </a:r>
            <a:r>
              <a:rPr lang="cs-CZ" dirty="0" smtClean="0"/>
              <a:t>. :____________Předl. :________________</a:t>
            </a:r>
            <a:endParaRPr lang="cs-CZ" dirty="0"/>
          </a:p>
          <a:p>
            <a:pPr>
              <a:lnSpc>
                <a:spcPct val="200000"/>
              </a:lnSpc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L_bor v_rob_l pěknou </a:t>
            </a:r>
            <a:r>
              <a:rPr lang="cs-CZ" dirty="0" err="1" smtClean="0"/>
              <a:t>pol</a:t>
            </a:r>
            <a:r>
              <a:rPr lang="cs-CZ" dirty="0" smtClean="0"/>
              <a:t>_</a:t>
            </a:r>
            <a:r>
              <a:rPr lang="cs-CZ" dirty="0" err="1" smtClean="0"/>
              <a:t>čku</a:t>
            </a:r>
            <a:r>
              <a:rPr lang="cs-CZ" dirty="0" smtClean="0"/>
              <a:t> na knihy a M_</a:t>
            </a:r>
            <a:r>
              <a:rPr lang="cs-CZ" dirty="0" err="1" smtClean="0"/>
              <a:t>lena</a:t>
            </a:r>
            <a:r>
              <a:rPr lang="cs-CZ" dirty="0" smtClean="0"/>
              <a:t> v_</a:t>
            </a:r>
            <a:r>
              <a:rPr lang="cs-CZ" dirty="0" err="1" smtClean="0"/>
              <a:t>sm</a:t>
            </a:r>
            <a:r>
              <a:rPr lang="cs-CZ" dirty="0" smtClean="0"/>
              <a:t>_čila b_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PJ : 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Sl</a:t>
            </a:r>
            <a:r>
              <a:rPr lang="cs-CZ" dirty="0" smtClean="0"/>
              <a:t>. : 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Předl. : 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M_</a:t>
            </a:r>
            <a:r>
              <a:rPr lang="cs-CZ" dirty="0" err="1" smtClean="0"/>
              <a:t>ládka</a:t>
            </a:r>
            <a:r>
              <a:rPr lang="cs-CZ" dirty="0" smtClean="0"/>
              <a:t> jde mam_</a:t>
            </a:r>
            <a:r>
              <a:rPr lang="cs-CZ" dirty="0" err="1" smtClean="0"/>
              <a:t>nce</a:t>
            </a:r>
            <a:r>
              <a:rPr lang="cs-CZ" dirty="0" smtClean="0"/>
              <a:t> pro </a:t>
            </a:r>
            <a:r>
              <a:rPr lang="cs-CZ" dirty="0" err="1" smtClean="0"/>
              <a:t>rohl</a:t>
            </a:r>
            <a:r>
              <a:rPr lang="cs-CZ" dirty="0" smtClean="0"/>
              <a:t>_</a:t>
            </a:r>
            <a:r>
              <a:rPr lang="cs-CZ" dirty="0" err="1" smtClean="0"/>
              <a:t>ky</a:t>
            </a:r>
            <a:r>
              <a:rPr lang="cs-CZ" dirty="0" smtClean="0"/>
              <a:t> a V_</a:t>
            </a:r>
            <a:r>
              <a:rPr lang="cs-CZ" dirty="0" err="1" smtClean="0"/>
              <a:t>tek</a:t>
            </a:r>
            <a:r>
              <a:rPr lang="cs-CZ" dirty="0" smtClean="0"/>
              <a:t> pro nov_</a:t>
            </a:r>
            <a:r>
              <a:rPr lang="cs-CZ" dirty="0" err="1" smtClean="0"/>
              <a:t>ny</a:t>
            </a:r>
            <a:r>
              <a:rPr lang="cs-CZ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PJ  : 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Sl</a:t>
            </a:r>
            <a:r>
              <a:rPr lang="cs-CZ" dirty="0" smtClean="0"/>
              <a:t>. : 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Předl. : 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Ještěrka sebou </a:t>
            </a:r>
            <a:r>
              <a:rPr lang="cs-CZ" dirty="0" err="1" smtClean="0"/>
              <a:t>sm</a:t>
            </a:r>
            <a:r>
              <a:rPr lang="cs-CZ" dirty="0" smtClean="0"/>
              <a:t>_</a:t>
            </a:r>
            <a:r>
              <a:rPr lang="cs-CZ" dirty="0" err="1" smtClean="0"/>
              <a:t>kla</a:t>
            </a:r>
            <a:r>
              <a:rPr lang="cs-CZ" dirty="0" smtClean="0"/>
              <a:t> přes s_lnici a </a:t>
            </a:r>
            <a:r>
              <a:rPr lang="cs-CZ" dirty="0" err="1" smtClean="0"/>
              <a:t>zm</a:t>
            </a:r>
            <a:r>
              <a:rPr lang="cs-CZ" dirty="0" smtClean="0"/>
              <a:t>_zela v zelené trávě.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PJ : 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Sl</a:t>
            </a:r>
            <a:r>
              <a:rPr lang="cs-CZ" dirty="0" smtClean="0"/>
              <a:t>. : 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Předl. : 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Doplňte správné i/y, vypište podstatná jména, slovesa a předložky: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M</a:t>
            </a:r>
            <a:r>
              <a:rPr lang="cs-CZ" b="1" u="sng" dirty="0" smtClean="0"/>
              <a:t>y</a:t>
            </a:r>
            <a:r>
              <a:rPr lang="cs-CZ" dirty="0" smtClean="0"/>
              <a:t>sl</a:t>
            </a:r>
            <a:r>
              <a:rPr lang="cs-CZ" b="1" u="sng" dirty="0" smtClean="0"/>
              <a:t>i</a:t>
            </a:r>
            <a:r>
              <a:rPr lang="cs-CZ" dirty="0" smtClean="0"/>
              <a:t>vec má zelenou kam</a:t>
            </a:r>
            <a:r>
              <a:rPr lang="cs-CZ" b="1" u="sng" dirty="0" smtClean="0"/>
              <a:t>i</a:t>
            </a:r>
            <a:r>
              <a:rPr lang="cs-CZ" dirty="0" smtClean="0"/>
              <a:t>zolu a na klobouku sojčí p</a:t>
            </a:r>
            <a:r>
              <a:rPr lang="cs-CZ" b="1" u="sng" dirty="0" smtClean="0"/>
              <a:t>í</a:t>
            </a:r>
            <a:r>
              <a:rPr lang="cs-CZ" dirty="0" smtClean="0"/>
              <a:t>rko.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PJ : </a:t>
            </a:r>
            <a:r>
              <a:rPr lang="cs-CZ" b="1" u="sng" dirty="0" smtClean="0"/>
              <a:t>myslivec, kamizolu, klobouku, pírko   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err="1" smtClean="0"/>
              <a:t>Sl</a:t>
            </a:r>
            <a:r>
              <a:rPr lang="cs-CZ" dirty="0" smtClean="0"/>
              <a:t>. :</a:t>
            </a:r>
            <a:r>
              <a:rPr lang="cs-CZ" b="1" u="sng" dirty="0" smtClean="0"/>
              <a:t> má            </a:t>
            </a:r>
            <a:r>
              <a:rPr lang="cs-CZ" dirty="0" smtClean="0"/>
              <a:t>Předl. :</a:t>
            </a:r>
            <a:r>
              <a:rPr lang="cs-CZ" b="1" u="sng" dirty="0" smtClean="0"/>
              <a:t>  na   </a:t>
            </a:r>
            <a:endParaRPr lang="cs-CZ" dirty="0"/>
          </a:p>
          <a:p>
            <a:pPr>
              <a:lnSpc>
                <a:spcPct val="200000"/>
              </a:lnSpc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L</a:t>
            </a:r>
            <a:r>
              <a:rPr lang="cs-CZ" b="1" u="sng" dirty="0" smtClean="0"/>
              <a:t>i</a:t>
            </a:r>
            <a:r>
              <a:rPr lang="cs-CZ" dirty="0" smtClean="0"/>
              <a:t>bor v</a:t>
            </a:r>
            <a:r>
              <a:rPr lang="cs-CZ" b="1" u="sng" dirty="0" smtClean="0"/>
              <a:t>y</a:t>
            </a:r>
            <a:r>
              <a:rPr lang="cs-CZ" dirty="0" smtClean="0"/>
              <a:t>rob</a:t>
            </a:r>
            <a:r>
              <a:rPr lang="cs-CZ" b="1" u="sng" dirty="0" smtClean="0"/>
              <a:t>i</a:t>
            </a:r>
            <a:r>
              <a:rPr lang="cs-CZ" dirty="0" smtClean="0"/>
              <a:t>l pěknou pol</a:t>
            </a:r>
            <a:r>
              <a:rPr lang="cs-CZ" b="1" u="sng" dirty="0" smtClean="0"/>
              <a:t>i</a:t>
            </a:r>
            <a:r>
              <a:rPr lang="cs-CZ" dirty="0" smtClean="0"/>
              <a:t>čku na knihy a M</a:t>
            </a:r>
            <a:r>
              <a:rPr lang="cs-CZ" b="1" u="sng" dirty="0" smtClean="0"/>
              <a:t>i</a:t>
            </a:r>
            <a:r>
              <a:rPr lang="cs-CZ" dirty="0" smtClean="0"/>
              <a:t>lena v</a:t>
            </a:r>
            <a:r>
              <a:rPr lang="cs-CZ" b="1" u="sng" dirty="0" smtClean="0"/>
              <a:t>y</a:t>
            </a:r>
            <a:r>
              <a:rPr lang="cs-CZ" dirty="0" smtClean="0"/>
              <a:t>sm</a:t>
            </a:r>
            <a:r>
              <a:rPr lang="cs-CZ" b="1" u="sng" dirty="0" smtClean="0"/>
              <a:t>ý</a:t>
            </a:r>
            <a:r>
              <a:rPr lang="cs-CZ" dirty="0" smtClean="0"/>
              <a:t>čila b</a:t>
            </a:r>
            <a:r>
              <a:rPr lang="cs-CZ" b="1" u="sng" dirty="0" smtClean="0"/>
              <a:t>y</a:t>
            </a:r>
            <a:r>
              <a:rPr lang="cs-CZ" dirty="0" smtClean="0"/>
              <a:t>t.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PJ : </a:t>
            </a:r>
            <a:r>
              <a:rPr lang="cs-CZ" b="1" u="sng" dirty="0" smtClean="0"/>
              <a:t>  Libor,  poličku,  knihy,  Milena,  byt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err="1" smtClean="0"/>
              <a:t>Sl</a:t>
            </a:r>
            <a:r>
              <a:rPr lang="cs-CZ" dirty="0" smtClean="0"/>
              <a:t>. : </a:t>
            </a:r>
            <a:r>
              <a:rPr lang="cs-CZ" b="1" u="sng" dirty="0" smtClean="0"/>
              <a:t>  vyrobil,    vysmýčila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Předl. : </a:t>
            </a:r>
            <a:r>
              <a:rPr lang="cs-CZ" b="1" u="sng" dirty="0" smtClean="0"/>
              <a:t>   na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M</a:t>
            </a:r>
            <a:r>
              <a:rPr lang="cs-CZ" b="1" u="sng" dirty="0" smtClean="0"/>
              <a:t>i</a:t>
            </a:r>
            <a:r>
              <a:rPr lang="cs-CZ" dirty="0" smtClean="0"/>
              <a:t>ládka jde mam</a:t>
            </a:r>
            <a:r>
              <a:rPr lang="cs-CZ" b="1" u="sng" dirty="0" smtClean="0"/>
              <a:t>i</a:t>
            </a:r>
            <a:r>
              <a:rPr lang="cs-CZ" dirty="0" smtClean="0"/>
              <a:t>nce pro rohl</a:t>
            </a:r>
            <a:r>
              <a:rPr lang="cs-CZ" b="1" u="sng" dirty="0" smtClean="0"/>
              <a:t>í</a:t>
            </a:r>
            <a:r>
              <a:rPr lang="cs-CZ" dirty="0" smtClean="0"/>
              <a:t>ky a V</a:t>
            </a:r>
            <a:r>
              <a:rPr lang="cs-CZ" b="1" u="sng" dirty="0" smtClean="0"/>
              <a:t>í</a:t>
            </a:r>
            <a:r>
              <a:rPr lang="cs-CZ" dirty="0" smtClean="0"/>
              <a:t>tek pro nov</a:t>
            </a:r>
            <a:r>
              <a:rPr lang="cs-CZ" b="1" u="sng" dirty="0" smtClean="0"/>
              <a:t>i</a:t>
            </a:r>
            <a:r>
              <a:rPr lang="cs-CZ" dirty="0" smtClean="0"/>
              <a:t>ny.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PJ  : </a:t>
            </a:r>
            <a:r>
              <a:rPr lang="cs-CZ" b="1" u="sng" dirty="0" smtClean="0"/>
              <a:t>  Miládka, mamince, rohlíky, Vítek, noviny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err="1" smtClean="0"/>
              <a:t>Sl</a:t>
            </a:r>
            <a:r>
              <a:rPr lang="cs-CZ" dirty="0" smtClean="0"/>
              <a:t>. : </a:t>
            </a:r>
            <a:r>
              <a:rPr lang="cs-CZ" b="1" u="sng" dirty="0" smtClean="0"/>
              <a:t>   jde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Předl. : </a:t>
            </a:r>
            <a:r>
              <a:rPr lang="cs-CZ" b="1" u="sng" dirty="0" smtClean="0"/>
              <a:t>   pro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Ještěrka sebou sm</a:t>
            </a:r>
            <a:r>
              <a:rPr lang="cs-CZ" b="1" u="sng" dirty="0" smtClean="0"/>
              <a:t>ý</a:t>
            </a:r>
            <a:r>
              <a:rPr lang="cs-CZ" dirty="0" smtClean="0"/>
              <a:t>kla přes s</a:t>
            </a:r>
            <a:r>
              <a:rPr lang="cs-CZ" b="1" u="sng" dirty="0" smtClean="0"/>
              <a:t>i</a:t>
            </a:r>
            <a:r>
              <a:rPr lang="cs-CZ" dirty="0" smtClean="0"/>
              <a:t>lnici a zm</a:t>
            </a:r>
            <a:r>
              <a:rPr lang="cs-CZ" b="1" u="sng" dirty="0" smtClean="0"/>
              <a:t>i</a:t>
            </a:r>
            <a:r>
              <a:rPr lang="cs-CZ" dirty="0" smtClean="0"/>
              <a:t>zela v zelené trávě.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PJ : </a:t>
            </a:r>
            <a:r>
              <a:rPr lang="cs-CZ" b="1" u="sng" dirty="0" smtClean="0"/>
              <a:t>  ještěrka,  silnici,  trávě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err="1" smtClean="0"/>
              <a:t>Sl</a:t>
            </a:r>
            <a:r>
              <a:rPr lang="cs-CZ" dirty="0" smtClean="0"/>
              <a:t>. : </a:t>
            </a:r>
            <a:r>
              <a:rPr lang="cs-CZ" b="1" u="sng" dirty="0" smtClean="0"/>
              <a:t>   smýkla,     zmizela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Předl. : </a:t>
            </a:r>
            <a:r>
              <a:rPr lang="cs-CZ" b="1" u="sng" dirty="0" smtClean="0"/>
              <a:t>    přes,     v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314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Doplňte správné i/y, vypište podstatná jména, slovesa a předložky:</vt:lpstr>
      <vt:lpstr>Snímek 3</vt:lpstr>
      <vt:lpstr>Snímek 4</vt:lpstr>
      <vt:lpstr>Snímek 5</vt:lpstr>
      <vt:lpstr>Řešení:</vt:lpstr>
      <vt:lpstr>Doplňte správné i/y, vypište podstatná jména, slovesa a předložky: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10</cp:revision>
  <dcterms:created xsi:type="dcterms:W3CDTF">2013-04-06T14:01:20Z</dcterms:created>
  <dcterms:modified xsi:type="dcterms:W3CDTF">2013-04-13T16:58:41Z</dcterms:modified>
</cp:coreProperties>
</file>