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22D69-B03C-410D-B550-E2C9935830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1BC6-0AC4-4073-9964-795BF6998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22D69-B03C-410D-B550-E2C9935830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1BC6-0AC4-4073-9964-795BF6998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22D69-B03C-410D-B550-E2C9935830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1BC6-0AC4-4073-9964-795BF6998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22D69-B03C-410D-B550-E2C9935830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1BC6-0AC4-4073-9964-795BF6998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22D69-B03C-410D-B550-E2C9935830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1BC6-0AC4-4073-9964-795BF6998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22D69-B03C-410D-B550-E2C9935830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1BC6-0AC4-4073-9964-795BF6998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22D69-B03C-410D-B550-E2C9935830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1BC6-0AC4-4073-9964-795BF6998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22D69-B03C-410D-B550-E2C9935830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1BC6-0AC4-4073-9964-795BF6998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22D69-B03C-410D-B550-E2C9935830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1BC6-0AC4-4073-9964-795BF6998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22D69-B03C-410D-B550-E2C9935830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1BC6-0AC4-4073-9964-795BF6998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22D69-B03C-410D-B550-E2C9935830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1BC6-0AC4-4073-9964-795BF6998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022D69-B03C-410D-B550-E2C9935830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41BC6-0AC4-4073-9964-795BF6998D1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772816"/>
            <a:ext cx="6400800" cy="3865984"/>
          </a:xfrm>
        </p:spPr>
        <p:txBody>
          <a:bodyPr/>
          <a:lstStyle/>
          <a:p>
            <a:r>
              <a:rPr lang="cs-CZ" dirty="0" smtClean="0"/>
              <a:t>VY_32_INOVACE_ČJ.3.36</a:t>
            </a:r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548680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2708919"/>
          <a:ext cx="7848872" cy="37327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  <a:gridCol w="5040560"/>
              </a:tblGrid>
              <a:tr h="453135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slouží k procvičování učiva o  slovesných časech a tvarech jednoduchých a složených</a:t>
                      </a:r>
                      <a:endParaRPr lang="cs-CZ" dirty="0"/>
                    </a:p>
                  </a:txBody>
                  <a:tcPr/>
                </a:tc>
              </a:tr>
              <a:tr h="453135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453135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Rozpozná v textu u sloves tvar jednoduchý a složený, rozlišuje jednotlivé časy</a:t>
                      </a:r>
                      <a:endParaRPr lang="cs-CZ" dirty="0"/>
                    </a:p>
                  </a:txBody>
                  <a:tcPr/>
                </a:tc>
              </a:tr>
              <a:tr h="453135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tvar jednoduchý a složený, čas minulý, přítomný a budoucí</a:t>
                      </a:r>
                      <a:endParaRPr lang="cs-CZ" dirty="0"/>
                    </a:p>
                  </a:txBody>
                  <a:tcPr/>
                </a:tc>
              </a:tr>
              <a:tr h="453135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</a:t>
                      </a:r>
                      <a:r>
                        <a:rPr lang="cs-CZ" baseline="0" dirty="0" smtClean="0"/>
                        <a:t>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453135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453135">
                <a:tc>
                  <a:txBody>
                    <a:bodyPr/>
                    <a:lstStyle/>
                    <a:p>
                      <a:r>
                        <a:rPr lang="cs-CZ" dirty="0" smtClean="0"/>
                        <a:t>Škola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Podtrhni složené tvary: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První hodinu mají český jazyk, právě probírají slovesa. Druhou hodinu budou mít matematiku. Utrhl jsem si jazyk v botě. Ten v puse budu mít pořád. Šily jsme s maminkou šaty, teď si je musím ještě vyžehlit. Budeme zpívat lidové písničky?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Převeď text z času přítomného do minulého: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Když jdu s maminkou nakupovat, nesu jí nákupní tašku. Doma utírám prach a zametám podlahu. Peru si sám ponožky. Všechnu tuto práci dělám rád, protože tím mamince pomáhám. Pilně spořím a dám jí pěkný dárek k svátku.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slovesné tvary:</a:t>
            </a:r>
            <a:endParaRPr lang="cs-CZ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49309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43200"/>
                <a:gridCol w="2743200"/>
                <a:gridCol w="2743200"/>
              </a:tblGrid>
              <a:tr h="748849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minulý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přítomný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budoucí</a:t>
                      </a:r>
                      <a:endParaRPr lang="cs-CZ" sz="3200" dirty="0"/>
                    </a:p>
                  </a:txBody>
                  <a:tcPr/>
                </a:tc>
              </a:tr>
              <a:tr h="74884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pracuji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884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uklízíš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884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taháme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884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skáčou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884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učíte se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tvary v čase minulém:</a:t>
            </a:r>
            <a:endParaRPr lang="cs-CZ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637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408"/>
                <a:gridCol w="576064"/>
                <a:gridCol w="2376264"/>
                <a:gridCol w="2448272"/>
                <a:gridCol w="2242592"/>
              </a:tblGrid>
              <a:tr h="57963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mužský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ženský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střední</a:t>
                      </a:r>
                      <a:endParaRPr lang="cs-CZ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pracovala jsem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pracovalo jsi</a:t>
                      </a:r>
                      <a:endParaRPr lang="cs-CZ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pracoval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pracovaly jsme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pracovala jste</a:t>
                      </a:r>
                      <a:endParaRPr lang="cs-CZ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pracovali (muži)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pracovaly (stroje)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Podtrhni složené tvary: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První hodinu mají český jazyk, právě probírají slovesa. Druhou hodinu </a:t>
            </a:r>
            <a:r>
              <a:rPr lang="cs-CZ" u="sng" dirty="0" smtClean="0"/>
              <a:t>budou mít </a:t>
            </a:r>
            <a:r>
              <a:rPr lang="cs-CZ" dirty="0" smtClean="0"/>
              <a:t>matematiku. </a:t>
            </a:r>
            <a:r>
              <a:rPr lang="cs-CZ" u="sng" dirty="0" smtClean="0"/>
              <a:t>Utrhl jsem si </a:t>
            </a:r>
            <a:r>
              <a:rPr lang="cs-CZ" dirty="0" smtClean="0"/>
              <a:t>jazyk v botě. Ten v puse </a:t>
            </a:r>
            <a:r>
              <a:rPr lang="cs-CZ" u="sng" dirty="0" smtClean="0"/>
              <a:t>budu mít </a:t>
            </a:r>
            <a:r>
              <a:rPr lang="cs-CZ" dirty="0" smtClean="0"/>
              <a:t>pořád. </a:t>
            </a:r>
            <a:r>
              <a:rPr lang="cs-CZ" u="sng" dirty="0" smtClean="0"/>
              <a:t>Šily jsme </a:t>
            </a:r>
            <a:r>
              <a:rPr lang="cs-CZ" dirty="0" smtClean="0"/>
              <a:t>s maminkou šaty, teď si je musím ještě vyžehlit. </a:t>
            </a:r>
            <a:r>
              <a:rPr lang="cs-CZ" u="sng" dirty="0" smtClean="0"/>
              <a:t>Budeme</a:t>
            </a:r>
            <a:r>
              <a:rPr lang="cs-CZ" dirty="0" smtClean="0"/>
              <a:t> </a:t>
            </a:r>
            <a:r>
              <a:rPr lang="cs-CZ" u="sng" dirty="0" smtClean="0"/>
              <a:t>zpívat</a:t>
            </a:r>
            <a:r>
              <a:rPr lang="cs-CZ" dirty="0" smtClean="0"/>
              <a:t> lidové písničky?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Převeď text z času přítomného do minulého: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Když jsem šel s maminkou nakupovat, nesl jsem jí nákupní tašku. Doma jsem utíral prach a zametal jsem podlahu. Pral jsem si sám ponožky. Všechnu tuto práci jsem dělal rád, protože jsem tím mamince pomáhal. Pilně jsem spořil a dal jsem jí pěkný dárek k svátku.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slovesné tvary:</a:t>
            </a:r>
            <a:endParaRPr lang="cs-CZ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49309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43200"/>
                <a:gridCol w="2743200"/>
                <a:gridCol w="2743200"/>
              </a:tblGrid>
              <a:tr h="748849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minulý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přítomný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budoucí</a:t>
                      </a:r>
                      <a:endParaRPr lang="cs-CZ" sz="3200" dirty="0"/>
                    </a:p>
                  </a:txBody>
                  <a:tcPr/>
                </a:tc>
              </a:tr>
              <a:tr h="748849">
                <a:tc>
                  <a:txBody>
                    <a:bodyPr/>
                    <a:lstStyle/>
                    <a:p>
                      <a:pPr algn="ctr"/>
                      <a:r>
                        <a:rPr lang="cs-CZ" sz="3200" b="1" i="1" dirty="0" smtClean="0"/>
                        <a:t>pracoval jsem</a:t>
                      </a:r>
                      <a:endParaRPr lang="cs-CZ" sz="32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pracuji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i="1" dirty="0" smtClean="0"/>
                        <a:t>budu pracovat</a:t>
                      </a:r>
                      <a:endParaRPr lang="cs-CZ" sz="3200" b="1" i="1" dirty="0"/>
                    </a:p>
                  </a:txBody>
                  <a:tcPr/>
                </a:tc>
              </a:tr>
              <a:tr h="748849">
                <a:tc>
                  <a:txBody>
                    <a:bodyPr/>
                    <a:lstStyle/>
                    <a:p>
                      <a:pPr algn="ctr"/>
                      <a:r>
                        <a:rPr lang="cs-CZ" sz="3200" b="1" i="1" dirty="0" smtClean="0"/>
                        <a:t>uklízel jsi</a:t>
                      </a:r>
                      <a:endParaRPr lang="cs-CZ" sz="32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uklízíš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i="1" dirty="0" smtClean="0"/>
                        <a:t>budeš uklízet</a:t>
                      </a:r>
                      <a:endParaRPr lang="cs-CZ" sz="3200" b="1" i="1" dirty="0"/>
                    </a:p>
                  </a:txBody>
                  <a:tcPr/>
                </a:tc>
              </a:tr>
              <a:tr h="748849">
                <a:tc>
                  <a:txBody>
                    <a:bodyPr/>
                    <a:lstStyle/>
                    <a:p>
                      <a:pPr algn="ctr"/>
                      <a:r>
                        <a:rPr lang="cs-CZ" sz="3200" b="1" i="1" dirty="0" smtClean="0"/>
                        <a:t>tahali jsme</a:t>
                      </a:r>
                      <a:endParaRPr lang="cs-CZ" sz="32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taháme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i="1" dirty="0" smtClean="0"/>
                        <a:t>budeme tahat</a:t>
                      </a:r>
                      <a:endParaRPr lang="cs-CZ" sz="3200" b="1" i="1" dirty="0"/>
                    </a:p>
                  </a:txBody>
                  <a:tcPr/>
                </a:tc>
              </a:tr>
              <a:tr h="748849">
                <a:tc>
                  <a:txBody>
                    <a:bodyPr/>
                    <a:lstStyle/>
                    <a:p>
                      <a:pPr algn="ctr"/>
                      <a:r>
                        <a:rPr lang="cs-CZ" sz="3200" b="1" i="1" dirty="0" smtClean="0"/>
                        <a:t>skákali</a:t>
                      </a:r>
                      <a:endParaRPr lang="cs-CZ" sz="32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skáčou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i="1" dirty="0" smtClean="0"/>
                        <a:t>budou skákat</a:t>
                      </a:r>
                      <a:endParaRPr lang="cs-CZ" sz="3200" b="1" i="1" dirty="0"/>
                    </a:p>
                  </a:txBody>
                  <a:tcPr/>
                </a:tc>
              </a:tr>
              <a:tr h="748849">
                <a:tc>
                  <a:txBody>
                    <a:bodyPr/>
                    <a:lstStyle/>
                    <a:p>
                      <a:pPr algn="ctr"/>
                      <a:r>
                        <a:rPr lang="cs-CZ" sz="3200" b="1" i="1" dirty="0" smtClean="0"/>
                        <a:t>učili jste se</a:t>
                      </a:r>
                      <a:endParaRPr lang="cs-CZ" sz="32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učíte se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i="1" dirty="0" smtClean="0"/>
                        <a:t>budete se učit</a:t>
                      </a:r>
                      <a:endParaRPr lang="cs-CZ" sz="3200" b="1" i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tvary v čase minulém:</a:t>
            </a:r>
            <a:endParaRPr lang="cs-CZ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637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408"/>
                <a:gridCol w="576064"/>
                <a:gridCol w="2376264"/>
                <a:gridCol w="2448272"/>
                <a:gridCol w="2242592"/>
              </a:tblGrid>
              <a:tr h="57963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mužský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ženský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střední</a:t>
                      </a:r>
                      <a:endParaRPr lang="cs-CZ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pracoval jsem</a:t>
                      </a:r>
                      <a:endParaRPr lang="cs-CZ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pracovala jsem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pracovalo jsem</a:t>
                      </a:r>
                      <a:endParaRPr lang="cs-CZ" b="1" i="1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pracoval jsi</a:t>
                      </a:r>
                      <a:endParaRPr lang="cs-CZ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pracovala jsi</a:t>
                      </a:r>
                      <a:endParaRPr lang="cs-CZ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pracovalo jsi</a:t>
                      </a:r>
                      <a:endParaRPr lang="cs-CZ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pracoval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pracovala</a:t>
                      </a:r>
                      <a:endParaRPr lang="cs-CZ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pracovalo</a:t>
                      </a:r>
                      <a:endParaRPr lang="cs-CZ" b="1" i="1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pracovali jsme</a:t>
                      </a:r>
                      <a:endParaRPr lang="cs-CZ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pracovaly jsme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pracovala jsme</a:t>
                      </a:r>
                      <a:endParaRPr lang="cs-CZ" b="1" i="1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pracovali jste</a:t>
                      </a:r>
                      <a:endParaRPr lang="cs-CZ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pracovaly jste</a:t>
                      </a:r>
                      <a:endParaRPr lang="cs-CZ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pracovala jste</a:t>
                      </a:r>
                      <a:endParaRPr lang="cs-CZ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pracovali (muži)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pracovaly</a:t>
                      </a:r>
                      <a:endParaRPr lang="cs-CZ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pracovala</a:t>
                      </a:r>
                      <a:endParaRPr lang="cs-CZ" b="1" i="1" dirty="0"/>
                    </a:p>
                  </a:txBody>
                  <a:tcPr/>
                </a:tc>
              </a:tr>
              <a:tr h="5796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pracovaly (stroje)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454</Words>
  <Application>Microsoft Office PowerPoint</Application>
  <PresentationFormat>Předvádění na obrazovce (4:3)</PresentationFormat>
  <Paragraphs>106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Podtrhni složené tvary:</vt:lpstr>
      <vt:lpstr>Převeď text z času přítomného do minulého:</vt:lpstr>
      <vt:lpstr>Doplň slovesné tvary:</vt:lpstr>
      <vt:lpstr>Doplň tvary v čase minulém:</vt:lpstr>
      <vt:lpstr>Řešení:</vt:lpstr>
      <vt:lpstr>Podtrhni složené tvary:</vt:lpstr>
      <vt:lpstr>Převeď text z času přítomného do minulého:</vt:lpstr>
      <vt:lpstr>Doplň slovesné tvary:</vt:lpstr>
      <vt:lpstr>Doplň tvary v čase minulém: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10</cp:revision>
  <dcterms:created xsi:type="dcterms:W3CDTF">2013-04-07T13:04:40Z</dcterms:created>
  <dcterms:modified xsi:type="dcterms:W3CDTF">2013-04-07T14:28:54Z</dcterms:modified>
</cp:coreProperties>
</file>