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491DA2E-A96F-4D6D-BF17-F04C84DDC689}" type="datetimeFigureOut">
              <a:rPr lang="cs-CZ" smtClean="0"/>
              <a:t>14.4.2013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BAC304-84FD-4603-A1AC-476B1F2E4D7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1772816"/>
            <a:ext cx="6400800" cy="4248472"/>
          </a:xfrm>
        </p:spPr>
        <p:txBody>
          <a:bodyPr/>
          <a:lstStyle/>
          <a:p>
            <a:r>
              <a:rPr lang="cs-CZ" dirty="0" smtClean="0"/>
              <a:t>VY_32_INOVACE_ČJ.3.38</a:t>
            </a:r>
          </a:p>
          <a:p>
            <a:endParaRPr lang="cs-CZ" dirty="0"/>
          </a:p>
        </p:txBody>
      </p:sp>
      <p:pic>
        <p:nvPicPr>
          <p:cNvPr id="4" name="Obrázek 3" descr="http://rvp.cz/gfx/ikonky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548680"/>
            <a:ext cx="3045460" cy="787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827584" y="2348880"/>
          <a:ext cx="7632848" cy="39319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04256"/>
                <a:gridCol w="5328592"/>
              </a:tblGrid>
              <a:tr h="609381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Materiál je určen k vyvození a procvičení učiva o vlastních jménech států, měst, vesnic.</a:t>
                      </a:r>
                      <a:endParaRPr lang="cs-CZ" dirty="0"/>
                    </a:p>
                  </a:txBody>
                  <a:tcPr/>
                </a:tc>
              </a:tr>
              <a:tr h="353054">
                <a:tc>
                  <a:txBody>
                    <a:bodyPr/>
                    <a:lstStyle/>
                    <a:p>
                      <a:r>
                        <a:rPr lang="cs-CZ" dirty="0" smtClean="0"/>
                        <a:t>Autor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Ivana </a:t>
                      </a:r>
                      <a:r>
                        <a:rPr lang="cs-CZ" dirty="0" err="1" smtClean="0"/>
                        <a:t>Venglářová</a:t>
                      </a:r>
                      <a:endParaRPr lang="cs-CZ" dirty="0"/>
                    </a:p>
                  </a:txBody>
                  <a:tcPr/>
                </a:tc>
              </a:tr>
              <a:tr h="609381">
                <a:tc>
                  <a:txBody>
                    <a:bodyPr/>
                    <a:lstStyle/>
                    <a:p>
                      <a:r>
                        <a:rPr lang="cs-CZ" dirty="0" smtClean="0"/>
                        <a:t>Očekávaný výstup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Odůvodňuje a píše správně velká písmena v názvech států, měst a vesnic</a:t>
                      </a:r>
                      <a:endParaRPr lang="cs-CZ" dirty="0"/>
                    </a:p>
                  </a:txBody>
                  <a:tcPr/>
                </a:tc>
              </a:tr>
              <a:tr h="60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</a:t>
                      </a:r>
                      <a:r>
                        <a:rPr lang="cs-CZ" baseline="0" dirty="0" smtClean="0"/>
                        <a:t> slova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jméno obecné, jméno vlastní, názvy měst, států, vesnic</a:t>
                      </a:r>
                      <a:r>
                        <a:rPr lang="cs-CZ" baseline="0" dirty="0" smtClean="0"/>
                        <a:t> </a:t>
                      </a:r>
                      <a:endParaRPr lang="cs-CZ" dirty="0"/>
                    </a:p>
                  </a:txBody>
                  <a:tcPr/>
                </a:tc>
              </a:tr>
              <a:tr h="353054">
                <a:tc>
                  <a:txBody>
                    <a:bodyPr/>
                    <a:lstStyle/>
                    <a:p>
                      <a:r>
                        <a:rPr lang="cs-CZ" dirty="0" smtClean="0"/>
                        <a:t>Stupeň a typ vzdělávání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vzdělávání – první stupeň – 3. ročník</a:t>
                      </a:r>
                      <a:endParaRPr lang="cs-CZ" dirty="0"/>
                    </a:p>
                  </a:txBody>
                  <a:tcPr/>
                </a:tc>
              </a:tr>
              <a:tr h="353054">
                <a:tc>
                  <a:txBody>
                    <a:bodyPr/>
                    <a:lstStyle/>
                    <a:p>
                      <a:r>
                        <a:rPr lang="cs-CZ" dirty="0" smtClean="0"/>
                        <a:t>Období vytváření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leden – duben 2013</a:t>
                      </a:r>
                      <a:endParaRPr lang="cs-CZ" dirty="0"/>
                    </a:p>
                  </a:txBody>
                  <a:tcPr/>
                </a:tc>
              </a:tr>
              <a:tr h="353054">
                <a:tc>
                  <a:txBody>
                    <a:bodyPr/>
                    <a:lstStyle/>
                    <a:p>
                      <a:r>
                        <a:rPr lang="cs-CZ" dirty="0" smtClean="0"/>
                        <a:t>škola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 PRŮHONICE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76673"/>
            <a:ext cx="8229600" cy="5328592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3600" dirty="0" smtClean="0"/>
              <a:t>	</a:t>
            </a:r>
            <a:r>
              <a:rPr lang="cs-CZ" sz="3600" b="1" dirty="0" smtClean="0"/>
              <a:t>V názvech států </a:t>
            </a:r>
            <a:r>
              <a:rPr lang="cs-CZ" sz="3600" dirty="0" smtClean="0"/>
              <a:t>se obvykle píší velká písmena kromě slov republika a království, pokud toto slovo nestojí na prvním místě, např. Česká republika, Spojené království Velké Británie a Severního Irska, Černá Hora</a:t>
            </a:r>
            <a:endParaRPr lang="cs-CZ" sz="3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Doplň správná písmena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2800" dirty="0" smtClean="0"/>
              <a:t>	_</a:t>
            </a:r>
            <a:r>
              <a:rPr lang="cs-CZ" sz="2800" dirty="0" err="1" smtClean="0"/>
              <a:t>ěmecko</a:t>
            </a:r>
            <a:r>
              <a:rPr lang="cs-CZ" sz="2800" dirty="0" smtClean="0"/>
              <a:t>,  _polková </a:t>
            </a:r>
            <a:r>
              <a:rPr lang="cs-CZ" sz="2800" dirty="0" smtClean="0"/>
              <a:t> </a:t>
            </a:r>
            <a:r>
              <a:rPr lang="cs-CZ" sz="2800" dirty="0" smtClean="0"/>
              <a:t>_</a:t>
            </a:r>
            <a:r>
              <a:rPr lang="cs-CZ" sz="2800" dirty="0" err="1" smtClean="0"/>
              <a:t>epublika</a:t>
            </a:r>
            <a:r>
              <a:rPr lang="cs-CZ" sz="2800" dirty="0" smtClean="0"/>
              <a:t>  _</a:t>
            </a:r>
            <a:r>
              <a:rPr lang="cs-CZ" sz="2800" dirty="0" err="1" smtClean="0"/>
              <a:t>ěmecko</a:t>
            </a:r>
            <a:r>
              <a:rPr lang="cs-CZ" sz="2800" dirty="0" smtClean="0"/>
              <a:t>, _</a:t>
            </a:r>
            <a:r>
              <a:rPr lang="cs-CZ" sz="2800" dirty="0" err="1" smtClean="0"/>
              <a:t>ánsko</a:t>
            </a:r>
            <a:r>
              <a:rPr lang="cs-CZ" sz="2800" dirty="0" smtClean="0"/>
              <a:t>,  _</a:t>
            </a:r>
            <a:r>
              <a:rPr lang="cs-CZ" sz="2800" dirty="0" err="1" smtClean="0"/>
              <a:t>ánské</a:t>
            </a:r>
            <a:r>
              <a:rPr lang="cs-CZ" sz="2800" dirty="0" smtClean="0"/>
              <a:t>  _</a:t>
            </a:r>
            <a:r>
              <a:rPr lang="cs-CZ" sz="2800" dirty="0" err="1" smtClean="0"/>
              <a:t>rálovství</a:t>
            </a:r>
            <a:r>
              <a:rPr lang="cs-CZ" sz="2800" dirty="0" smtClean="0"/>
              <a:t>,  _</a:t>
            </a:r>
            <a:r>
              <a:rPr lang="cs-CZ" sz="2800" dirty="0" err="1" smtClean="0"/>
              <a:t>rancie</a:t>
            </a:r>
            <a:r>
              <a:rPr lang="cs-CZ" sz="2800" dirty="0" smtClean="0"/>
              <a:t>, _</a:t>
            </a:r>
            <a:r>
              <a:rPr lang="cs-CZ" sz="2800" dirty="0" err="1" smtClean="0"/>
              <a:t>olsko</a:t>
            </a:r>
            <a:r>
              <a:rPr lang="cs-CZ" sz="2800" dirty="0" smtClean="0"/>
              <a:t>,  _</a:t>
            </a:r>
            <a:r>
              <a:rPr lang="cs-CZ" sz="2800" dirty="0" err="1" smtClean="0"/>
              <a:t>lovenská</a:t>
            </a:r>
            <a:r>
              <a:rPr lang="cs-CZ" sz="2800" dirty="0" smtClean="0"/>
              <a:t>  _</a:t>
            </a:r>
            <a:r>
              <a:rPr lang="cs-CZ" sz="2800" dirty="0" err="1" smtClean="0"/>
              <a:t>epublika</a:t>
            </a:r>
            <a:r>
              <a:rPr lang="cs-CZ" sz="2800" dirty="0" smtClean="0"/>
              <a:t>,  _</a:t>
            </a:r>
            <a:r>
              <a:rPr lang="cs-CZ" sz="2800" dirty="0" err="1" smtClean="0"/>
              <a:t>aďarsko</a:t>
            </a:r>
            <a:r>
              <a:rPr lang="cs-CZ" sz="2800" dirty="0" smtClean="0"/>
              <a:t>, _</a:t>
            </a:r>
            <a:r>
              <a:rPr lang="cs-CZ" sz="2800" dirty="0" err="1" smtClean="0"/>
              <a:t>akousko</a:t>
            </a:r>
            <a:r>
              <a:rPr lang="cs-CZ" sz="2800" dirty="0" smtClean="0"/>
              <a:t>, _</a:t>
            </a:r>
            <a:r>
              <a:rPr lang="cs-CZ" sz="2800" dirty="0" err="1" smtClean="0"/>
              <a:t>orvatsko</a:t>
            </a:r>
            <a:r>
              <a:rPr lang="cs-CZ" sz="2800" dirty="0" smtClean="0"/>
              <a:t>,  _</a:t>
            </a:r>
            <a:r>
              <a:rPr lang="cs-CZ" sz="2800" dirty="0" err="1" smtClean="0"/>
              <a:t>orsko</a:t>
            </a:r>
            <a:r>
              <a:rPr lang="cs-CZ" sz="2800" dirty="0" smtClean="0"/>
              <a:t>,  _</a:t>
            </a:r>
            <a:r>
              <a:rPr lang="cs-CZ" sz="2800" dirty="0" err="1" smtClean="0"/>
              <a:t>insko</a:t>
            </a:r>
            <a:r>
              <a:rPr lang="cs-CZ" sz="2800" dirty="0" smtClean="0"/>
              <a:t>,  _</a:t>
            </a:r>
            <a:r>
              <a:rPr lang="cs-CZ" sz="2800" dirty="0" err="1" smtClean="0"/>
              <a:t>usko</a:t>
            </a:r>
            <a:r>
              <a:rPr lang="cs-CZ" sz="2800" dirty="0" smtClean="0"/>
              <a:t>,  -krajina,  _</a:t>
            </a:r>
            <a:r>
              <a:rPr lang="cs-CZ" sz="2800" dirty="0" err="1" smtClean="0"/>
              <a:t>umunsko</a:t>
            </a:r>
            <a:r>
              <a:rPr lang="cs-CZ" sz="2800" dirty="0" smtClean="0"/>
              <a:t>,  _</a:t>
            </a:r>
            <a:r>
              <a:rPr lang="cs-CZ" sz="2800" dirty="0" err="1" smtClean="0"/>
              <a:t>panělsko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764704"/>
            <a:ext cx="7467600" cy="5709248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Jednotlivá slova </a:t>
            </a:r>
            <a:r>
              <a:rPr lang="cs-CZ" sz="3200" b="1" dirty="0" smtClean="0"/>
              <a:t>názvů měst a vesnic</a:t>
            </a:r>
            <a:r>
              <a:rPr lang="cs-CZ" sz="3200" dirty="0" smtClean="0"/>
              <a:t> se kromě předložek obvykle píší s velkým písmenem, např. :</a:t>
            </a:r>
          </a:p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</a:t>
            </a:r>
            <a:r>
              <a:rPr lang="cs-CZ" sz="3200" dirty="0" smtClean="0"/>
              <a:t>Chlumec nad Cidlinou, Nová Paka, Hradec Králové, Nové Město na Moravě, Kostelec nad Černými lesy</a:t>
            </a:r>
            <a:endParaRPr lang="cs-CZ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Doplň správná písmena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_</a:t>
            </a:r>
            <a:r>
              <a:rPr lang="cs-CZ" sz="3200" dirty="0" err="1" smtClean="0"/>
              <a:t>ový</a:t>
            </a:r>
            <a:r>
              <a:rPr lang="cs-CZ" sz="3200" dirty="0" smtClean="0"/>
              <a:t>  _</a:t>
            </a:r>
            <a:r>
              <a:rPr lang="cs-CZ" sz="3200" dirty="0" err="1" smtClean="0"/>
              <a:t>ičín</a:t>
            </a:r>
            <a:r>
              <a:rPr lang="cs-CZ" sz="3200" dirty="0" smtClean="0"/>
              <a:t>,  _</a:t>
            </a:r>
            <a:r>
              <a:rPr lang="cs-CZ" sz="3200" dirty="0" err="1" smtClean="0"/>
              <a:t>enešov</a:t>
            </a:r>
            <a:r>
              <a:rPr lang="cs-CZ" sz="3200" dirty="0" smtClean="0"/>
              <a:t>  u  _</a:t>
            </a:r>
            <a:r>
              <a:rPr lang="cs-CZ" sz="3200" dirty="0" err="1" smtClean="0"/>
              <a:t>rahy</a:t>
            </a:r>
            <a:r>
              <a:rPr lang="cs-CZ" sz="3200" dirty="0" smtClean="0"/>
              <a:t>,  _</a:t>
            </a:r>
            <a:r>
              <a:rPr lang="cs-CZ" sz="3200" dirty="0" err="1" smtClean="0"/>
              <a:t>oudnice</a:t>
            </a:r>
            <a:r>
              <a:rPr lang="cs-CZ" sz="3200" dirty="0" smtClean="0"/>
              <a:t>  nad  _</a:t>
            </a:r>
            <a:r>
              <a:rPr lang="cs-CZ" sz="3200" dirty="0" err="1" smtClean="0"/>
              <a:t>abem</a:t>
            </a:r>
            <a:r>
              <a:rPr lang="cs-CZ" sz="3200" dirty="0" smtClean="0"/>
              <a:t>, _</a:t>
            </a:r>
            <a:r>
              <a:rPr lang="cs-CZ" sz="3200" dirty="0" err="1" smtClean="0"/>
              <a:t>arlovy</a:t>
            </a:r>
            <a:r>
              <a:rPr lang="cs-CZ" sz="3200" dirty="0" smtClean="0"/>
              <a:t>  _ary,  _</a:t>
            </a:r>
            <a:r>
              <a:rPr lang="cs-CZ" sz="3200" dirty="0" err="1" smtClean="0"/>
              <a:t>eské</a:t>
            </a:r>
            <a:r>
              <a:rPr lang="cs-CZ" sz="3200" dirty="0" smtClean="0"/>
              <a:t>  _</a:t>
            </a:r>
            <a:r>
              <a:rPr lang="cs-CZ" sz="3200" dirty="0" err="1" smtClean="0"/>
              <a:t>udějovice</a:t>
            </a:r>
            <a:r>
              <a:rPr lang="cs-CZ" sz="3200" dirty="0" smtClean="0"/>
              <a:t>,  _</a:t>
            </a:r>
            <a:r>
              <a:rPr lang="cs-CZ" sz="3200" dirty="0" err="1" smtClean="0"/>
              <a:t>eský</a:t>
            </a:r>
            <a:r>
              <a:rPr lang="cs-CZ" sz="3200" dirty="0" smtClean="0"/>
              <a:t>  _</a:t>
            </a:r>
            <a:r>
              <a:rPr lang="cs-CZ" sz="3200" dirty="0" err="1" smtClean="0"/>
              <a:t>rumlov</a:t>
            </a:r>
            <a:r>
              <a:rPr lang="cs-CZ" sz="3200" dirty="0" smtClean="0"/>
              <a:t>,  _</a:t>
            </a:r>
            <a:r>
              <a:rPr lang="cs-CZ" sz="3200" dirty="0" err="1" smtClean="0"/>
              <a:t>iberec</a:t>
            </a:r>
            <a:r>
              <a:rPr lang="cs-CZ" sz="3200" dirty="0" smtClean="0"/>
              <a:t>,  _</a:t>
            </a:r>
            <a:r>
              <a:rPr lang="cs-CZ" sz="3200" dirty="0" err="1" smtClean="0"/>
              <a:t>lzeň</a:t>
            </a:r>
            <a:r>
              <a:rPr lang="cs-CZ" sz="3200" dirty="0" smtClean="0"/>
              <a:t>,  _</a:t>
            </a:r>
            <a:r>
              <a:rPr lang="cs-CZ" sz="3200" dirty="0" err="1" smtClean="0"/>
              <a:t>rno</a:t>
            </a:r>
            <a:r>
              <a:rPr lang="cs-CZ" sz="3200" dirty="0" smtClean="0"/>
              <a:t>,  _</a:t>
            </a:r>
            <a:r>
              <a:rPr lang="cs-CZ" sz="3200" dirty="0" err="1" smtClean="0"/>
              <a:t>ardubice</a:t>
            </a:r>
            <a:endParaRPr lang="cs-CZ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Doplň 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Okolo  _</a:t>
            </a:r>
            <a:r>
              <a:rPr lang="cs-CZ" dirty="0" err="1" smtClean="0"/>
              <a:t>rýdku</a:t>
            </a:r>
            <a:r>
              <a:rPr lang="cs-CZ" dirty="0" smtClean="0"/>
              <a:t> cest_</a:t>
            </a:r>
            <a:r>
              <a:rPr lang="cs-CZ" dirty="0" err="1" smtClean="0"/>
              <a:t>čka</a:t>
            </a:r>
            <a:r>
              <a:rPr lang="cs-CZ" dirty="0" smtClean="0"/>
              <a:t>…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Běž_  l_</a:t>
            </a:r>
            <a:r>
              <a:rPr lang="cs-CZ" dirty="0" err="1" smtClean="0"/>
              <a:t>ška</a:t>
            </a:r>
            <a:r>
              <a:rPr lang="cs-CZ" dirty="0" smtClean="0"/>
              <a:t>  k  _</a:t>
            </a:r>
            <a:r>
              <a:rPr lang="cs-CZ" dirty="0" err="1" smtClean="0"/>
              <a:t>áboru</a:t>
            </a:r>
            <a:r>
              <a:rPr lang="cs-CZ" dirty="0" smtClean="0"/>
              <a:t>,…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Okolo  _</a:t>
            </a:r>
            <a:r>
              <a:rPr lang="cs-CZ" dirty="0" err="1" smtClean="0"/>
              <a:t>řeboně</a:t>
            </a:r>
            <a:r>
              <a:rPr lang="cs-CZ" dirty="0" smtClean="0"/>
              <a:t>, pasou se tam koně,…</a:t>
            </a:r>
          </a:p>
          <a:p>
            <a:pPr>
              <a:lnSpc>
                <a:spcPct val="200000"/>
              </a:lnSpc>
            </a:pPr>
            <a:r>
              <a:rPr lang="cs-CZ" dirty="0" err="1" smtClean="0"/>
              <a:t>Kd</a:t>
            </a:r>
            <a:r>
              <a:rPr lang="cs-CZ" dirty="0" smtClean="0"/>
              <a:t>_by  b_l  _</a:t>
            </a:r>
            <a:r>
              <a:rPr lang="cs-CZ" dirty="0" err="1" smtClean="0"/>
              <a:t>avorov</a:t>
            </a:r>
            <a:r>
              <a:rPr lang="cs-CZ" dirty="0" smtClean="0"/>
              <a:t>, co jsou  _</a:t>
            </a:r>
            <a:r>
              <a:rPr lang="cs-CZ" dirty="0" err="1" smtClean="0"/>
              <a:t>odňany</a:t>
            </a:r>
            <a:r>
              <a:rPr lang="cs-CZ" dirty="0" smtClean="0"/>
              <a:t>…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_</a:t>
            </a:r>
            <a:r>
              <a:rPr lang="cs-CZ" dirty="0" err="1" smtClean="0"/>
              <a:t>olíne</a:t>
            </a:r>
            <a:r>
              <a:rPr lang="cs-CZ" dirty="0" smtClean="0"/>
              <a:t>, _</a:t>
            </a:r>
            <a:r>
              <a:rPr lang="cs-CZ" dirty="0" err="1" smtClean="0"/>
              <a:t>olíne</a:t>
            </a:r>
            <a:r>
              <a:rPr lang="cs-CZ" dirty="0" smtClean="0"/>
              <a:t>, lež_š v pěkné rov_ně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Řešení: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Doplň správná písmena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>
              <a:lnSpc>
                <a:spcPct val="200000"/>
              </a:lnSpc>
              <a:buNone/>
            </a:pPr>
            <a:r>
              <a:rPr lang="cs-CZ" sz="2800" dirty="0" smtClean="0"/>
              <a:t>	</a:t>
            </a:r>
            <a:r>
              <a:rPr lang="cs-CZ" sz="2800" b="1" u="sng" dirty="0" smtClean="0"/>
              <a:t>N</a:t>
            </a:r>
            <a:r>
              <a:rPr lang="cs-CZ" sz="2800" dirty="0" smtClean="0"/>
              <a:t>ěmecko,  </a:t>
            </a:r>
            <a:r>
              <a:rPr lang="cs-CZ" sz="2800" b="1" u="sng" dirty="0" smtClean="0"/>
              <a:t>S</a:t>
            </a:r>
            <a:r>
              <a:rPr lang="cs-CZ" sz="2800" dirty="0" smtClean="0"/>
              <a:t>polková  </a:t>
            </a:r>
            <a:r>
              <a:rPr lang="cs-CZ" sz="2800" b="1" u="sng" dirty="0" smtClean="0"/>
              <a:t>r</a:t>
            </a:r>
            <a:r>
              <a:rPr lang="cs-CZ" sz="2800" dirty="0" smtClean="0"/>
              <a:t>epublika  </a:t>
            </a:r>
            <a:r>
              <a:rPr lang="cs-CZ" sz="2800" b="1" u="sng" dirty="0" smtClean="0"/>
              <a:t>N</a:t>
            </a:r>
            <a:r>
              <a:rPr lang="cs-CZ" sz="2800" dirty="0" smtClean="0"/>
              <a:t>ěmecko, </a:t>
            </a:r>
            <a:r>
              <a:rPr lang="cs-CZ" sz="2800" b="1" u="sng" dirty="0" smtClean="0"/>
              <a:t>D</a:t>
            </a:r>
            <a:r>
              <a:rPr lang="cs-CZ" sz="2800" dirty="0" smtClean="0"/>
              <a:t>ánsko,  </a:t>
            </a:r>
            <a:r>
              <a:rPr lang="cs-CZ" sz="2800" b="1" u="sng" dirty="0" smtClean="0"/>
              <a:t>D</a:t>
            </a:r>
            <a:r>
              <a:rPr lang="cs-CZ" sz="2800" dirty="0" smtClean="0"/>
              <a:t>ánské  </a:t>
            </a:r>
            <a:r>
              <a:rPr lang="cs-CZ" sz="2800" b="1" u="sng" dirty="0" smtClean="0"/>
              <a:t>k</a:t>
            </a:r>
            <a:r>
              <a:rPr lang="cs-CZ" sz="2800" dirty="0" smtClean="0"/>
              <a:t>rálovství,  </a:t>
            </a:r>
            <a:r>
              <a:rPr lang="cs-CZ" sz="2800" b="1" u="sng" dirty="0" smtClean="0"/>
              <a:t>F</a:t>
            </a:r>
            <a:r>
              <a:rPr lang="cs-CZ" sz="2800" dirty="0" smtClean="0"/>
              <a:t>rancie, </a:t>
            </a:r>
            <a:r>
              <a:rPr lang="cs-CZ" sz="2800" b="1" u="sng" dirty="0" smtClean="0"/>
              <a:t>P</a:t>
            </a:r>
            <a:r>
              <a:rPr lang="cs-CZ" sz="2800" dirty="0" smtClean="0"/>
              <a:t>olsko,  </a:t>
            </a:r>
            <a:r>
              <a:rPr lang="cs-CZ" sz="2800" b="1" u="sng" dirty="0" smtClean="0"/>
              <a:t>S</a:t>
            </a:r>
            <a:r>
              <a:rPr lang="cs-CZ" sz="2800" dirty="0" smtClean="0"/>
              <a:t>lovenská  </a:t>
            </a:r>
            <a:r>
              <a:rPr lang="cs-CZ" sz="2800" b="1" u="sng" dirty="0" smtClean="0"/>
              <a:t>r</a:t>
            </a:r>
            <a:r>
              <a:rPr lang="cs-CZ" sz="2800" dirty="0" smtClean="0"/>
              <a:t>epublika,  </a:t>
            </a:r>
            <a:r>
              <a:rPr lang="cs-CZ" sz="2800" b="1" u="sng" dirty="0" smtClean="0"/>
              <a:t>M</a:t>
            </a:r>
            <a:r>
              <a:rPr lang="cs-CZ" sz="2800" dirty="0" smtClean="0"/>
              <a:t>aďarsko, </a:t>
            </a:r>
            <a:r>
              <a:rPr lang="cs-CZ" sz="2800" b="1" u="sng" dirty="0" smtClean="0"/>
              <a:t>R</a:t>
            </a:r>
            <a:r>
              <a:rPr lang="cs-CZ" sz="2800" dirty="0" smtClean="0"/>
              <a:t>akousko, </a:t>
            </a:r>
            <a:r>
              <a:rPr lang="cs-CZ" sz="2800" b="1" u="sng" dirty="0" smtClean="0"/>
              <a:t>Ch</a:t>
            </a:r>
            <a:r>
              <a:rPr lang="cs-CZ" sz="2800" dirty="0" smtClean="0"/>
              <a:t>orvatsko, </a:t>
            </a:r>
            <a:r>
              <a:rPr lang="cs-CZ" sz="2800" b="1" u="sng" dirty="0" smtClean="0"/>
              <a:t>N</a:t>
            </a:r>
            <a:r>
              <a:rPr lang="cs-CZ" sz="2800" dirty="0" smtClean="0"/>
              <a:t>orsko,  </a:t>
            </a:r>
            <a:r>
              <a:rPr lang="cs-CZ" sz="2800" b="1" u="sng" dirty="0" smtClean="0"/>
              <a:t>F</a:t>
            </a:r>
            <a:r>
              <a:rPr lang="cs-CZ" sz="2800" dirty="0" smtClean="0"/>
              <a:t>insko,  </a:t>
            </a:r>
            <a:r>
              <a:rPr lang="cs-CZ" sz="2800" b="1" u="sng" dirty="0" smtClean="0"/>
              <a:t>R</a:t>
            </a:r>
            <a:r>
              <a:rPr lang="cs-CZ" sz="2800" dirty="0" smtClean="0"/>
              <a:t>usko, </a:t>
            </a:r>
            <a:r>
              <a:rPr lang="cs-CZ" sz="2800" b="1" u="sng" dirty="0" smtClean="0"/>
              <a:t>U</a:t>
            </a:r>
            <a:r>
              <a:rPr lang="cs-CZ" sz="2800" dirty="0" smtClean="0"/>
              <a:t>krajina,  </a:t>
            </a:r>
            <a:r>
              <a:rPr lang="cs-CZ" sz="2800" b="1" u="sng" dirty="0" smtClean="0"/>
              <a:t>R</a:t>
            </a:r>
            <a:r>
              <a:rPr lang="cs-CZ" sz="2800" dirty="0" smtClean="0"/>
              <a:t>umunsko,  </a:t>
            </a:r>
            <a:r>
              <a:rPr lang="cs-CZ" sz="2800" b="1" u="sng" dirty="0" smtClean="0"/>
              <a:t>Š</a:t>
            </a:r>
            <a:r>
              <a:rPr lang="cs-CZ" sz="2800" dirty="0" smtClean="0"/>
              <a:t>panělsko</a:t>
            </a:r>
            <a:endParaRPr lang="cs-CZ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Doplň správná písmena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>
            <a:normAutofit fontScale="92500"/>
          </a:bodyPr>
          <a:lstStyle/>
          <a:p>
            <a:pPr>
              <a:lnSpc>
                <a:spcPct val="200000"/>
              </a:lnSpc>
              <a:buNone/>
            </a:pPr>
            <a:r>
              <a:rPr lang="cs-CZ" sz="3200" dirty="0" smtClean="0"/>
              <a:t>	</a:t>
            </a:r>
            <a:r>
              <a:rPr lang="cs-CZ" sz="3200" b="1" u="sng" dirty="0" smtClean="0"/>
              <a:t>N</a:t>
            </a:r>
            <a:r>
              <a:rPr lang="cs-CZ" sz="3200" dirty="0" smtClean="0"/>
              <a:t>ový  </a:t>
            </a:r>
            <a:r>
              <a:rPr lang="cs-CZ" sz="3200" b="1" u="sng" dirty="0" smtClean="0"/>
              <a:t>J</a:t>
            </a:r>
            <a:r>
              <a:rPr lang="cs-CZ" sz="3200" dirty="0" smtClean="0"/>
              <a:t>ičín, </a:t>
            </a:r>
            <a:r>
              <a:rPr lang="cs-CZ" sz="3200" b="1" u="sng" dirty="0" smtClean="0"/>
              <a:t>B</a:t>
            </a:r>
            <a:r>
              <a:rPr lang="cs-CZ" sz="3200" dirty="0" smtClean="0"/>
              <a:t>enešov  u  </a:t>
            </a:r>
            <a:r>
              <a:rPr lang="cs-CZ" sz="3200" b="1" u="sng" dirty="0" smtClean="0"/>
              <a:t>P</a:t>
            </a:r>
            <a:r>
              <a:rPr lang="cs-CZ" sz="3200" dirty="0" smtClean="0"/>
              <a:t>rahy,  </a:t>
            </a:r>
            <a:r>
              <a:rPr lang="cs-CZ" sz="3200" b="1" u="sng" dirty="0" smtClean="0"/>
              <a:t>R</a:t>
            </a:r>
            <a:r>
              <a:rPr lang="cs-CZ" sz="3200" dirty="0" smtClean="0"/>
              <a:t>oudnice  nad  </a:t>
            </a:r>
            <a:r>
              <a:rPr lang="cs-CZ" sz="3200" b="1" u="sng" dirty="0" smtClean="0"/>
              <a:t>L</a:t>
            </a:r>
            <a:r>
              <a:rPr lang="cs-CZ" sz="3200" dirty="0" smtClean="0"/>
              <a:t>abem, </a:t>
            </a:r>
            <a:r>
              <a:rPr lang="cs-CZ" sz="3200" b="1" u="sng" dirty="0" smtClean="0"/>
              <a:t>K</a:t>
            </a:r>
            <a:r>
              <a:rPr lang="cs-CZ" sz="3200" dirty="0" smtClean="0"/>
              <a:t>arlovy  </a:t>
            </a:r>
            <a:r>
              <a:rPr lang="cs-CZ" sz="3200" b="1" u="sng" dirty="0" smtClean="0"/>
              <a:t>V</a:t>
            </a:r>
            <a:r>
              <a:rPr lang="cs-CZ" sz="3200" dirty="0" smtClean="0"/>
              <a:t>ary,  </a:t>
            </a:r>
            <a:r>
              <a:rPr lang="cs-CZ" sz="3200" b="1" u="sng" dirty="0" smtClean="0"/>
              <a:t>Č</a:t>
            </a:r>
            <a:r>
              <a:rPr lang="cs-CZ" sz="3200" dirty="0" smtClean="0"/>
              <a:t>eské  </a:t>
            </a:r>
            <a:r>
              <a:rPr lang="cs-CZ" sz="3200" b="1" u="sng" dirty="0" smtClean="0"/>
              <a:t>B</a:t>
            </a:r>
            <a:r>
              <a:rPr lang="cs-CZ" sz="3200" dirty="0" smtClean="0"/>
              <a:t>udějovice,  </a:t>
            </a:r>
            <a:r>
              <a:rPr lang="cs-CZ" sz="3200" b="1" u="sng" dirty="0" smtClean="0"/>
              <a:t>Č</a:t>
            </a:r>
            <a:r>
              <a:rPr lang="cs-CZ" sz="3200" dirty="0" smtClean="0"/>
              <a:t>eský  </a:t>
            </a:r>
            <a:r>
              <a:rPr lang="cs-CZ" sz="3200" b="1" u="sng" dirty="0" smtClean="0"/>
              <a:t>K</a:t>
            </a:r>
            <a:r>
              <a:rPr lang="cs-CZ" sz="3200" dirty="0" smtClean="0"/>
              <a:t>rumlov,  </a:t>
            </a:r>
            <a:r>
              <a:rPr lang="cs-CZ" sz="3200" b="1" u="sng" dirty="0" smtClean="0"/>
              <a:t>L</a:t>
            </a:r>
            <a:r>
              <a:rPr lang="cs-CZ" sz="3200" dirty="0" smtClean="0"/>
              <a:t>iberec,  </a:t>
            </a:r>
            <a:r>
              <a:rPr lang="cs-CZ" sz="3200" b="1" u="sng" dirty="0" smtClean="0"/>
              <a:t>P</a:t>
            </a:r>
            <a:r>
              <a:rPr lang="cs-CZ" sz="3200" dirty="0" smtClean="0"/>
              <a:t>lzeň,  </a:t>
            </a:r>
            <a:r>
              <a:rPr lang="cs-CZ" sz="3200" b="1" u="sng" dirty="0" smtClean="0"/>
              <a:t>B</a:t>
            </a:r>
            <a:r>
              <a:rPr lang="cs-CZ" sz="3200" dirty="0" smtClean="0"/>
              <a:t>rno,  </a:t>
            </a:r>
            <a:r>
              <a:rPr lang="cs-CZ" sz="3200" b="1" u="sng" dirty="0" smtClean="0"/>
              <a:t>P</a:t>
            </a:r>
            <a:r>
              <a:rPr lang="cs-CZ" sz="3200" dirty="0" smtClean="0"/>
              <a:t>ardubice</a:t>
            </a:r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Doplň :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7467600" cy="4341096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cs-CZ" dirty="0" smtClean="0"/>
              <a:t>Okolo  </a:t>
            </a:r>
            <a:r>
              <a:rPr lang="cs-CZ" b="1" u="sng" dirty="0" smtClean="0"/>
              <a:t>F</a:t>
            </a:r>
            <a:r>
              <a:rPr lang="cs-CZ" dirty="0" smtClean="0"/>
              <a:t>rýdku cest</a:t>
            </a:r>
            <a:r>
              <a:rPr lang="cs-CZ" b="1" u="sng" dirty="0" smtClean="0"/>
              <a:t>i</a:t>
            </a:r>
            <a:r>
              <a:rPr lang="cs-CZ" dirty="0" smtClean="0"/>
              <a:t>čka…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Běž</a:t>
            </a:r>
            <a:r>
              <a:rPr lang="cs-CZ" b="1" u="sng" dirty="0" smtClean="0"/>
              <a:t>í</a:t>
            </a:r>
            <a:r>
              <a:rPr lang="cs-CZ" dirty="0" smtClean="0"/>
              <a:t>  l</a:t>
            </a:r>
            <a:r>
              <a:rPr lang="cs-CZ" b="1" u="sng" dirty="0" smtClean="0"/>
              <a:t>i</a:t>
            </a:r>
            <a:r>
              <a:rPr lang="cs-CZ" dirty="0" smtClean="0"/>
              <a:t>ška  k  </a:t>
            </a:r>
            <a:r>
              <a:rPr lang="cs-CZ" b="1" u="sng" dirty="0" smtClean="0"/>
              <a:t>T</a:t>
            </a:r>
            <a:r>
              <a:rPr lang="cs-CZ" dirty="0" smtClean="0"/>
              <a:t>áboru,…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Okolo  </a:t>
            </a:r>
            <a:r>
              <a:rPr lang="cs-CZ" b="1" u="sng" dirty="0" smtClean="0"/>
              <a:t>T</a:t>
            </a:r>
            <a:r>
              <a:rPr lang="cs-CZ" dirty="0" smtClean="0"/>
              <a:t>řeboně, pasou se tam koně,…</a:t>
            </a:r>
          </a:p>
          <a:p>
            <a:pPr>
              <a:lnSpc>
                <a:spcPct val="200000"/>
              </a:lnSpc>
            </a:pPr>
            <a:r>
              <a:rPr lang="cs-CZ" dirty="0" smtClean="0"/>
              <a:t>Kd</a:t>
            </a:r>
            <a:r>
              <a:rPr lang="cs-CZ" b="1" u="sng" dirty="0" smtClean="0"/>
              <a:t>y</a:t>
            </a:r>
            <a:r>
              <a:rPr lang="cs-CZ" dirty="0" smtClean="0"/>
              <a:t>by  b</a:t>
            </a:r>
            <a:r>
              <a:rPr lang="cs-CZ" b="1" u="sng" dirty="0" smtClean="0"/>
              <a:t>y</a:t>
            </a:r>
            <a:r>
              <a:rPr lang="cs-CZ" dirty="0" smtClean="0"/>
              <a:t>l  </a:t>
            </a:r>
            <a:r>
              <a:rPr lang="cs-CZ" b="1" u="sng" dirty="0" err="1" smtClean="0"/>
              <a:t>B</a:t>
            </a:r>
            <a:r>
              <a:rPr lang="cs-CZ" dirty="0" err="1" smtClean="0"/>
              <a:t>avorov</a:t>
            </a:r>
            <a:r>
              <a:rPr lang="cs-CZ" dirty="0" smtClean="0"/>
              <a:t>, co jsou  </a:t>
            </a:r>
            <a:r>
              <a:rPr lang="cs-CZ" b="1" u="sng" dirty="0" err="1" smtClean="0"/>
              <a:t>V</a:t>
            </a:r>
            <a:r>
              <a:rPr lang="cs-CZ" dirty="0" err="1" smtClean="0"/>
              <a:t>odňany</a:t>
            </a:r>
            <a:r>
              <a:rPr lang="cs-CZ" dirty="0" smtClean="0"/>
              <a:t>…</a:t>
            </a:r>
          </a:p>
          <a:p>
            <a:pPr>
              <a:lnSpc>
                <a:spcPct val="200000"/>
              </a:lnSpc>
            </a:pPr>
            <a:r>
              <a:rPr lang="cs-CZ" b="1" u="sng" dirty="0" smtClean="0"/>
              <a:t>K</a:t>
            </a:r>
            <a:r>
              <a:rPr lang="cs-CZ" dirty="0" smtClean="0"/>
              <a:t>olíne, </a:t>
            </a:r>
            <a:r>
              <a:rPr lang="cs-CZ" b="1" u="sng" dirty="0" err="1" smtClean="0"/>
              <a:t>K</a:t>
            </a:r>
            <a:r>
              <a:rPr lang="cs-CZ" dirty="0" err="1" smtClean="0"/>
              <a:t>olíne</a:t>
            </a:r>
            <a:r>
              <a:rPr lang="cs-CZ" dirty="0" smtClean="0"/>
              <a:t>, lež</a:t>
            </a:r>
            <a:r>
              <a:rPr lang="cs-CZ" b="1" u="sng" dirty="0" smtClean="0"/>
              <a:t>í</a:t>
            </a:r>
            <a:r>
              <a:rPr lang="cs-CZ" dirty="0" smtClean="0"/>
              <a:t>š v pěkné rov</a:t>
            </a:r>
            <a:r>
              <a:rPr lang="cs-CZ" b="1" u="sng" dirty="0" smtClean="0"/>
              <a:t>i</a:t>
            </a:r>
            <a:r>
              <a:rPr lang="cs-CZ" dirty="0" smtClean="0"/>
              <a:t>ně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78</TotalTime>
  <Words>171</Words>
  <Application>Microsoft Office PowerPoint</Application>
  <PresentationFormat>Předvádění na obrazovce (4:3)</PresentationFormat>
  <Paragraphs>39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Arkýř</vt:lpstr>
      <vt:lpstr>Snímek 1</vt:lpstr>
      <vt:lpstr>Snímek 2</vt:lpstr>
      <vt:lpstr>Doplň správná písmena:</vt:lpstr>
      <vt:lpstr>Snímek 4</vt:lpstr>
      <vt:lpstr>Doplň správná písmena:</vt:lpstr>
      <vt:lpstr>Doplň :</vt:lpstr>
      <vt:lpstr>Řešení:</vt:lpstr>
      <vt:lpstr>Doplň správná písmena:</vt:lpstr>
      <vt:lpstr>Doplň správná písmena:</vt:lpstr>
      <vt:lpstr>Doplň 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Ivana Venglářová</dc:creator>
  <cp:lastModifiedBy>Ivana Venglářová</cp:lastModifiedBy>
  <cp:revision>8</cp:revision>
  <dcterms:created xsi:type="dcterms:W3CDTF">2013-04-14T10:57:10Z</dcterms:created>
  <dcterms:modified xsi:type="dcterms:W3CDTF">2013-04-14T12:15:53Z</dcterms:modified>
</cp:coreProperties>
</file>