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64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Národní přírodní památky v rébusech, žák pracuje s učebnicí, mapami, internetem. Nápověda v obrázku.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9610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6555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9852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Národní přírodní památka v rébusu.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026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Hádanky z ochrany přírody IV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4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přírody, internet, přírodní památky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21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Administrator\Local Settings\Temporary Internet Files\Content.IE5\EK1LXI5D\MP9004332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08699"/>
            <a:ext cx="6084168" cy="4040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1892917" y="1989864"/>
            <a:ext cx="4441711" cy="4256128"/>
            <a:chOff x="4269733" y="1412776"/>
            <a:chExt cx="4441711" cy="4256128"/>
          </a:xfrm>
        </p:grpSpPr>
        <p:pic>
          <p:nvPicPr>
            <p:cNvPr id="2053" name="Picture 5" descr="C:\Documents and Settings\Administrator\Local Settings\Temporary Internet Files\Content.IE5\YFYU1U70\MP900403221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69733" y="2708920"/>
              <a:ext cx="4441711" cy="2959984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  <a:extLst/>
          </p:spPr>
        </p:pic>
        <p:pic>
          <p:nvPicPr>
            <p:cNvPr id="2050" name="Picture 2" descr="C:\Documents and Settings\Administrator\Local Settings\Temporary Internet Files\Content.IE5\OO9AV87R\MP900438735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5087"/>
            <a:stretch/>
          </p:blipFill>
          <p:spPr bwMode="auto">
            <a:xfrm>
              <a:off x="5065214" y="1412776"/>
              <a:ext cx="2850748" cy="1913064"/>
            </a:xfrm>
            <a:prstGeom prst="ellipse">
              <a:avLst/>
            </a:prstGeom>
            <a:ln w="190500" cap="rnd">
              <a:solidFill>
                <a:srgbClr val="C8C6BD"/>
              </a:solidFill>
              <a:prstDash val="solid"/>
            </a:ln>
            <a:effectLst>
              <a:outerShdw blurRad="127000" algn="bl" rotWithShape="0">
                <a:srgbClr val="000000"/>
              </a:outerShdw>
            </a:effectLst>
            <a:scene3d>
              <a:camera prst="perspectiveFront" fov="5400000"/>
              <a:lightRig rig="threePt" dir="t">
                <a:rot lat="0" lon="0" rev="192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5461107"/>
              </p:ext>
            </p:extLst>
          </p:nvPr>
        </p:nvGraphicFramePr>
        <p:xfrm>
          <a:off x="2267744" y="404664"/>
          <a:ext cx="6095997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08902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555776" y="3789040"/>
            <a:ext cx="3600400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499593"/>
              </p:ext>
            </p:extLst>
          </p:nvPr>
        </p:nvGraphicFramePr>
        <p:xfrm>
          <a:off x="1524000" y="1397000"/>
          <a:ext cx="6096000" cy="57912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366381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9720165"/>
              </p:ext>
            </p:extLst>
          </p:nvPr>
        </p:nvGraphicFramePr>
        <p:xfrm>
          <a:off x="1259632" y="476672"/>
          <a:ext cx="6096000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L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755576" y="2924944"/>
            <a:ext cx="7704856" cy="2121189"/>
            <a:chOff x="755576" y="3713202"/>
            <a:chExt cx="7704856" cy="2121189"/>
          </a:xfrm>
        </p:grpSpPr>
        <p:pic>
          <p:nvPicPr>
            <p:cNvPr id="1026" name="Picture 2" descr="C:\Documents and Settings\Administrator\Local Settings\Temporary Internet Files\Content.IE5\OO9AV87R\MP900145254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3713202"/>
              <a:ext cx="3168352" cy="2091112"/>
            </a:xfrm>
            <a:prstGeom prst="rect">
              <a:avLst/>
            </a:prstGeom>
            <a:solidFill>
              <a:srgbClr val="000000">
                <a:shade val="95000"/>
              </a:srgbClr>
            </a:solidFill>
            <a:ln w="444500" cap="sq">
              <a:solidFill>
                <a:srgbClr val="000000"/>
              </a:solidFill>
              <a:miter lim="800000"/>
            </a:ln>
            <a:effectLst>
              <a:outerShdw blurRad="254000" dist="190500" dir="2700000" sy="90000" algn="bl" rotWithShape="0">
                <a:srgbClr val="000000">
                  <a:alpha val="40000"/>
                </a:srgbClr>
              </a:outerShdw>
            </a:effectLst>
            <a:extLst/>
          </p:spPr>
        </p:pic>
        <p:pic>
          <p:nvPicPr>
            <p:cNvPr id="7" name="Picture 2" descr="C:\Documents and Settings\Administrator\Local Settings\Temporary Internet Files\Content.IE5\OO9AV87R\MP900145254[1]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3743279"/>
              <a:ext cx="3168352" cy="2091112"/>
            </a:xfrm>
            <a:prstGeom prst="rect">
              <a:avLst/>
            </a:prstGeom>
            <a:solidFill>
              <a:srgbClr val="000000">
                <a:shade val="95000"/>
              </a:srgbClr>
            </a:solidFill>
            <a:ln w="444500" cap="sq">
              <a:solidFill>
                <a:srgbClr val="000000"/>
              </a:solidFill>
              <a:miter lim="800000"/>
            </a:ln>
            <a:effectLst>
              <a:outerShdw blurRad="254000" dist="190500" dir="2700000" sy="90000" algn="bl" rotWithShape="0">
                <a:srgbClr val="000000">
                  <a:alpha val="40000"/>
                </a:srgbClr>
              </a:outerShdw>
            </a:effectLst>
            <a:extLst/>
          </p:spPr>
        </p:pic>
      </p:grp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8372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Documents and Settings\Administrator\Local Settings\Temporary Internet Files\Content.IE5\EK1LXI5D\MC9001010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348880"/>
            <a:ext cx="4671588" cy="412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1788177"/>
              </p:ext>
            </p:extLst>
          </p:nvPr>
        </p:nvGraphicFramePr>
        <p:xfrm>
          <a:off x="1259632" y="764704"/>
          <a:ext cx="6000328" cy="11582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775186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85287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1. Babiččino údolí</a:t>
            </a:r>
          </a:p>
          <a:p>
            <a:r>
              <a:rPr lang="cs-CZ" sz="4400" b="1" dirty="0" smtClean="0"/>
              <a:t>2. Šipka</a:t>
            </a:r>
          </a:p>
          <a:p>
            <a:r>
              <a:rPr lang="cs-CZ" sz="4400" b="1" dirty="0" smtClean="0"/>
              <a:t>3. Černé rokle</a:t>
            </a:r>
          </a:p>
          <a:p>
            <a:r>
              <a:rPr lang="cs-CZ" sz="4400" b="1" dirty="0" smtClean="0"/>
              <a:t>4. Červený kopec</a:t>
            </a:r>
            <a:endParaRPr lang="cs-CZ" sz="4400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23669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(krajina, údolí, rokle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, kopec)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</TotalTime>
  <Words>224</Words>
  <Application>Microsoft Office PowerPoint</Application>
  <PresentationFormat>Předvádění na obrazovce (4:3)</PresentationFormat>
  <Paragraphs>57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 </vt:lpstr>
      <vt:lpstr>Ochrana přírody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46</cp:revision>
  <dcterms:created xsi:type="dcterms:W3CDTF">2011-05-26T14:17:08Z</dcterms:created>
  <dcterms:modified xsi:type="dcterms:W3CDTF">2002-12-31T23:13:12Z</dcterms:modified>
</cp:coreProperties>
</file>