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</p:sldMasterIdLst>
  <p:sldIdLst>
    <p:sldId id="257" r:id="rId3"/>
    <p:sldId id="259" r:id="rId4"/>
    <p:sldId id="261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94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ableStyles" Target="tableStyles.xml"/><Relationship Id="rId5" Type="http://schemas.openxmlformats.org/officeDocument/2006/relationships/slide" Target="slides/slide3.xml"/><Relationship Id="rId1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90367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72839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01417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0450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43333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66366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40704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143468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447125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67414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53829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70C48-D2E4-40E9-980D-6B18692FEE50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5795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609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93489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29324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3560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8936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30078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98394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11449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84642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723437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80986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70C48-D2E4-40E9-980D-6B18692FEE50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37148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4274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4312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2882684338"/>
              </p:ext>
            </p:extLst>
          </p:nvPr>
        </p:nvGraphicFramePr>
        <p:xfrm>
          <a:off x="1331913" y="1196975"/>
          <a:ext cx="6707187" cy="3989706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VY_32_INOVACE_15-06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Jiří Kotrba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Hydrologie, hydraulika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30.8.2013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pro učitele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výklad  nové látky a  okamžité procvičení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1729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548680"/>
            <a:ext cx="7165348" cy="1800200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3200" dirty="0" smtClean="0"/>
              <a:t>Hydraulika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hydrostatická síla kapalin</a:t>
            </a:r>
            <a:br>
              <a:rPr lang="cs-CZ" sz="2400" dirty="0" smtClean="0"/>
            </a:br>
            <a:r>
              <a:rPr lang="cs-CZ" sz="2400" dirty="0" smtClean="0"/>
              <a:t>šikmá stěna - horní voda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852936"/>
            <a:ext cx="2486000" cy="2762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14528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611560" y="476672"/>
            <a:ext cx="641628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Hydrostatická </a:t>
            </a:r>
            <a:r>
              <a:rPr lang="cs-CZ" sz="2400" dirty="0" smtClean="0">
                <a:solidFill>
                  <a:prstClr val="black"/>
                </a:solidFill>
              </a:rPr>
              <a:t>síla</a:t>
            </a:r>
          </a:p>
          <a:p>
            <a:r>
              <a:rPr lang="cs-CZ" sz="2400" dirty="0" smtClean="0">
                <a:solidFill>
                  <a:prstClr val="black"/>
                </a:solidFill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dirty="0">
                <a:solidFill>
                  <a:prstClr val="black"/>
                </a:solidFill>
              </a:rPr>
              <a:t>š</a:t>
            </a:r>
            <a:r>
              <a:rPr lang="cs-CZ" dirty="0" smtClean="0">
                <a:solidFill>
                  <a:prstClr val="black"/>
                </a:solidFill>
              </a:rPr>
              <a:t>ikmá stěna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prstClr val="black"/>
                </a:solidFill>
              </a:rPr>
              <a:t> řešení – dělení na složky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8373" y="2132856"/>
            <a:ext cx="5552159" cy="4417692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577135" y="3356992"/>
            <a:ext cx="252028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  <a:latin typeface="Arial"/>
                <a:ea typeface="Times New Roman"/>
                <a:cs typeface="Times New Roman"/>
              </a:rPr>
              <a:t>ρ-  hustota       </a:t>
            </a:r>
            <a:r>
              <a:rPr lang="cs-CZ" dirty="0">
                <a:solidFill>
                  <a:srgbClr val="C00000"/>
                </a:solidFill>
                <a:latin typeface="Arial"/>
                <a:ea typeface="Times New Roman"/>
                <a:cs typeface="Times New Roman"/>
              </a:rPr>
              <a:t>kgm</a:t>
            </a:r>
            <a:r>
              <a:rPr lang="cs-CZ" baseline="30000" dirty="0">
                <a:solidFill>
                  <a:srgbClr val="C00000"/>
                </a:solidFill>
                <a:latin typeface="Arial"/>
                <a:ea typeface="Times New Roman"/>
                <a:cs typeface="Times New Roman"/>
              </a:rPr>
              <a:t>-3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g-  gravitace    </a:t>
            </a:r>
            <a:r>
              <a:rPr lang="cs-CZ" dirty="0">
                <a:solidFill>
                  <a:srgbClr val="C00000"/>
                </a:solidFill>
              </a:rPr>
              <a:t>ms</a:t>
            </a:r>
            <a:r>
              <a:rPr lang="cs-CZ" baseline="30000" dirty="0">
                <a:solidFill>
                  <a:srgbClr val="C00000"/>
                </a:solidFill>
              </a:rPr>
              <a:t>-2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h-  hloubka      </a:t>
            </a:r>
            <a:r>
              <a:rPr lang="cs-CZ" dirty="0">
                <a:solidFill>
                  <a:srgbClr val="C00000"/>
                </a:solidFill>
              </a:rPr>
              <a:t>m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p</a:t>
            </a:r>
            <a:r>
              <a:rPr lang="cs-CZ" dirty="0" smtClean="0">
                <a:solidFill>
                  <a:prstClr val="black"/>
                </a:solidFill>
              </a:rPr>
              <a:t>-  </a:t>
            </a:r>
            <a:r>
              <a:rPr lang="cs-CZ" dirty="0">
                <a:solidFill>
                  <a:prstClr val="black"/>
                </a:solidFill>
              </a:rPr>
              <a:t>tlak            </a:t>
            </a:r>
            <a:r>
              <a:rPr lang="cs-CZ" dirty="0">
                <a:solidFill>
                  <a:srgbClr val="C00000"/>
                </a:solidFill>
              </a:rPr>
              <a:t>Pa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H,V,F-  síly       </a:t>
            </a:r>
            <a:r>
              <a:rPr lang="cs-CZ" dirty="0" smtClean="0">
                <a:solidFill>
                  <a:srgbClr val="C00000"/>
                </a:solidFill>
              </a:rPr>
              <a:t>N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h, s-  délky      </a:t>
            </a:r>
            <a:r>
              <a:rPr lang="cs-CZ" dirty="0">
                <a:solidFill>
                  <a:srgbClr val="C00000"/>
                </a:solidFill>
              </a:rPr>
              <a:t>m</a:t>
            </a:r>
          </a:p>
          <a:p>
            <a:pPr lvl="0"/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90654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404664"/>
            <a:ext cx="4572000" cy="1384995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Hydrostatická síla</a:t>
            </a:r>
          </a:p>
          <a:p>
            <a:pPr lvl="0"/>
            <a:r>
              <a:rPr lang="cs-CZ" sz="2400" dirty="0">
                <a:solidFill>
                  <a:prstClr val="black"/>
                </a:solidFill>
              </a:rPr>
              <a:t>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dirty="0">
                <a:solidFill>
                  <a:prstClr val="black"/>
                </a:solidFill>
              </a:rPr>
              <a:t>šikmá stěna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řešení - kolmá složka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4028" y="1988840"/>
            <a:ext cx="5516162" cy="4343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62520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331640" y="620688"/>
            <a:ext cx="8229600" cy="504056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cs-CZ" sz="1400" dirty="0" smtClean="0"/>
              <a:t>Použité zdroje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1352890" y="1052736"/>
            <a:ext cx="602742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</a:pPr>
            <a:r>
              <a:rPr lang="cs-CZ" sz="1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MICHAEL MELGAR. </a:t>
            </a:r>
            <a:r>
              <a:rPr lang="cs-CZ" sz="1000" i="1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Wikimedia</a:t>
            </a:r>
            <a:r>
              <a:rPr lang="cs-CZ" sz="1000" i="1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cs-CZ" sz="1000" i="1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commons</a:t>
            </a:r>
            <a:r>
              <a:rPr lang="cs-CZ" sz="1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[online]. [cit. 29.11.2013]. Dostupný na WWW: http://commons.wikimedia.org/wiki/File:Michael_Melgar_LiquidArt_resize_droplet.jpg?uselang=cs </a:t>
            </a:r>
          </a:p>
        </p:txBody>
      </p:sp>
    </p:spTree>
    <p:extLst>
      <p:ext uri="{BB962C8B-B14F-4D97-AF65-F5344CB8AC3E}">
        <p14:creationId xmlns:p14="http://schemas.microsoft.com/office/powerpoint/2010/main" val="1707094247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129</Words>
  <Application>Microsoft Office PowerPoint</Application>
  <PresentationFormat>Předvádění na obrazovce (4:3)</PresentationFormat>
  <Paragraphs>39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Aerodynamika</vt:lpstr>
      <vt:lpstr>1_Aerodynamika</vt:lpstr>
      <vt:lpstr>Prezentace aplikace PowerPoint</vt:lpstr>
      <vt:lpstr>Hydraulika  hydrostatická síla kapalin šikmá stěna - horní voda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Jiří Kotrba</dc:creator>
  <cp:lastModifiedBy>Alena Stachová</cp:lastModifiedBy>
  <cp:revision>14</cp:revision>
  <dcterms:created xsi:type="dcterms:W3CDTF">2013-12-02T13:58:58Z</dcterms:created>
  <dcterms:modified xsi:type="dcterms:W3CDTF">2013-12-09T09:53:57Z</dcterms:modified>
</cp:coreProperties>
</file>