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268714237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VY_32_INOVACE_15-08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908721"/>
            <a:ext cx="7165348" cy="2304256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hydrostatická síla kapalin</a:t>
            </a:r>
            <a:br>
              <a:rPr lang="cs-CZ" sz="2400" dirty="0" smtClean="0"/>
            </a:br>
            <a:r>
              <a:rPr lang="cs-CZ" sz="2400" dirty="0" smtClean="0"/>
              <a:t>svislá stěna - horní a dolní voda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84984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88640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Hydrostatická síla  </a:t>
            </a:r>
          </a:p>
          <a:p>
            <a:endParaRPr lang="cs-CZ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chéma řešení vodorovné složky pomocí složkového obrazce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c</a:t>
            </a:r>
            <a:r>
              <a:rPr lang="cs-CZ" dirty="0" smtClean="0"/>
              <a:t>elou hydrostatickou sílu si představujeme v těžišti obrazce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ýslednice sil – výpočet pomocí momentové věty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501008"/>
            <a:ext cx="7091172" cy="290322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045440" y="1772816"/>
            <a:ext cx="25213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hustota       </a:t>
            </a:r>
            <a:r>
              <a:rPr lang="cs-CZ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g-  gravitace    </a:t>
            </a:r>
            <a:r>
              <a:rPr lang="cs-CZ" dirty="0">
                <a:solidFill>
                  <a:srgbClr val="C00000"/>
                </a:solidFill>
              </a:rPr>
              <a:t>ms</a:t>
            </a:r>
            <a:r>
              <a:rPr lang="cs-CZ" baseline="30000" dirty="0">
                <a:solidFill>
                  <a:srgbClr val="C00000"/>
                </a:solidFill>
              </a:rPr>
              <a:t>-2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h-  hloubka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P-  tlak            </a:t>
            </a:r>
            <a:r>
              <a:rPr lang="cs-CZ" dirty="0">
                <a:solidFill>
                  <a:srgbClr val="C00000"/>
                </a:solidFill>
              </a:rPr>
              <a:t>Pa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H,V,F-  síly       </a:t>
            </a:r>
            <a:r>
              <a:rPr lang="cs-CZ" dirty="0">
                <a:solidFill>
                  <a:srgbClr val="C00000"/>
                </a:solidFill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511459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</a:rPr>
              <a:t>s</a:t>
            </a:r>
            <a:r>
              <a:rPr lang="cs-CZ" sz="2400" dirty="0" smtClean="0">
                <a:solidFill>
                  <a:prstClr val="black"/>
                </a:solidFill>
              </a:rPr>
              <a:t>vislá stěna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 řešení – dělení na složky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276872"/>
            <a:ext cx="6288786" cy="4391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138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1_Aerodynamika</vt:lpstr>
      <vt:lpstr>Prezentace aplikace PowerPoint</vt:lpstr>
      <vt:lpstr>Hydraulika  hydrostatická síla kapalin svislá stěna - horní a dolní voda  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13</cp:revision>
  <dcterms:created xsi:type="dcterms:W3CDTF">2013-12-02T13:58:58Z</dcterms:created>
  <dcterms:modified xsi:type="dcterms:W3CDTF">2013-12-09T11:00:20Z</dcterms:modified>
</cp:coreProperties>
</file>