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4" r:id="rId5"/>
    <p:sldId id="265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889737200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VY_32_INOVACE_15-09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165348" cy="216024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hydrostatická síla kapalin</a:t>
            </a:r>
            <a:br>
              <a:rPr lang="cs-CZ" sz="2400" dirty="0" smtClean="0"/>
            </a:br>
            <a:r>
              <a:rPr lang="cs-CZ" sz="2400" dirty="0" smtClean="0"/>
              <a:t>šikmá stěna – horní a dolní voda</a:t>
            </a:r>
            <a:br>
              <a:rPr lang="cs-CZ" sz="2400" dirty="0" smtClean="0"/>
            </a:br>
            <a:r>
              <a:rPr lang="cs-CZ" sz="2400" dirty="0" smtClean="0"/>
              <a:t>šikmá složka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1400"/>
            <a:ext cx="6516687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04865"/>
            <a:ext cx="550490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100" y="18864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Hydrostatická síla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šikmá stěna – </a:t>
            </a:r>
            <a:r>
              <a:rPr lang="cs-CZ" dirty="0" smtClean="0">
                <a:solidFill>
                  <a:prstClr val="black"/>
                </a:solidFill>
              </a:rPr>
              <a:t>kolmá složka</a:t>
            </a:r>
            <a:endParaRPr lang="cs-CZ" dirty="0">
              <a:solidFill>
                <a:prstClr val="black"/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 složkový obrazec schematicky</a:t>
            </a:r>
          </a:p>
        </p:txBody>
      </p:sp>
      <p:sp>
        <p:nvSpPr>
          <p:cNvPr id="2" name="Obdélník 1"/>
          <p:cNvSpPr/>
          <p:nvPr/>
        </p:nvSpPr>
        <p:spPr>
          <a:xfrm>
            <a:off x="395536" y="3429000"/>
            <a:ext cx="27180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Arial"/>
                <a:ea typeface="Times New Roman"/>
                <a:cs typeface="Times New Roman"/>
              </a:rPr>
              <a:t>ρ-  hustota       </a:t>
            </a:r>
            <a:r>
              <a:rPr lang="cs-CZ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kgm</a:t>
            </a:r>
            <a:r>
              <a:rPr lang="cs-CZ" baseline="30000" dirty="0">
                <a:solidFill>
                  <a:srgbClr val="C00000"/>
                </a:solidFill>
                <a:latin typeface="Arial"/>
                <a:ea typeface="Times New Roman"/>
                <a:cs typeface="Times New Roman"/>
              </a:rPr>
              <a:t>-3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g-  gravitace    </a:t>
            </a:r>
            <a:r>
              <a:rPr lang="cs-CZ" dirty="0">
                <a:solidFill>
                  <a:srgbClr val="C00000"/>
                </a:solidFill>
              </a:rPr>
              <a:t>ms</a:t>
            </a:r>
            <a:r>
              <a:rPr lang="cs-CZ" baseline="30000" dirty="0">
                <a:solidFill>
                  <a:srgbClr val="C00000"/>
                </a:solidFill>
              </a:rPr>
              <a:t>-2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h-  hloubka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p</a:t>
            </a:r>
            <a:r>
              <a:rPr lang="cs-CZ" smtClean="0">
                <a:solidFill>
                  <a:prstClr val="black"/>
                </a:solidFill>
              </a:rPr>
              <a:t>-  </a:t>
            </a:r>
            <a:r>
              <a:rPr lang="cs-CZ" dirty="0">
                <a:solidFill>
                  <a:prstClr val="black"/>
                </a:solidFill>
              </a:rPr>
              <a:t>tlak            </a:t>
            </a:r>
            <a:r>
              <a:rPr lang="cs-CZ" dirty="0">
                <a:solidFill>
                  <a:srgbClr val="C00000"/>
                </a:solidFill>
              </a:rPr>
              <a:t>Pa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H,V,F-  síly       </a:t>
            </a:r>
            <a:r>
              <a:rPr lang="cs-CZ" dirty="0" smtClean="0">
                <a:solidFill>
                  <a:srgbClr val="C00000"/>
                </a:solidFill>
              </a:rPr>
              <a:t>N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h, s-  délky      </a:t>
            </a:r>
            <a:r>
              <a:rPr lang="cs-CZ" dirty="0">
                <a:solidFill>
                  <a:srgbClr val="C00000"/>
                </a:solidFill>
              </a:rPr>
              <a:t>m</a:t>
            </a:r>
          </a:p>
          <a:p>
            <a:pPr lvl="0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24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00808"/>
            <a:ext cx="5108575" cy="485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188640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Hydrostatická síla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šikmá stěna – kolmá složka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cs-CZ" dirty="0">
                <a:solidFill>
                  <a:prstClr val="black"/>
                </a:solidFill>
              </a:rPr>
              <a:t> složkový obrazec schematicky</a:t>
            </a:r>
          </a:p>
        </p:txBody>
      </p:sp>
    </p:spTree>
    <p:extLst>
      <p:ext uri="{BB962C8B-B14F-4D97-AF65-F5344CB8AC3E}">
        <p14:creationId xmlns:p14="http://schemas.microsoft.com/office/powerpoint/2010/main" val="4063663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132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1_Aerodynamika</vt:lpstr>
      <vt:lpstr>Prezentace aplikace PowerPoint</vt:lpstr>
      <vt:lpstr>Hydraulika  hydrostatická síla kapalin šikmá stěna – horní a dolní voda šikmá složka 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20</cp:revision>
  <dcterms:created xsi:type="dcterms:W3CDTF">2013-12-02T13:58:58Z</dcterms:created>
  <dcterms:modified xsi:type="dcterms:W3CDTF">2013-12-09T13:13:45Z</dcterms:modified>
</cp:coreProperties>
</file>