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sldIdLst>
    <p:sldId id="257" r:id="rId3"/>
    <p:sldId id="259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0367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2839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417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0450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333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6366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0704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4346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4712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741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3829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579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09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3489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9324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3560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936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0078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9839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449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464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2343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0986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71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274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312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953665178"/>
              </p:ext>
            </p:extLst>
          </p:nvPr>
        </p:nvGraphicFramePr>
        <p:xfrm>
          <a:off x="1331913" y="1196975"/>
          <a:ext cx="6707187" cy="398970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VY_32_INOVACE_15-10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Jiří Kotrba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Hydrologie, hydraulika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30.8.2013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výklad  nové látky a  okamžité procvičení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172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04664"/>
            <a:ext cx="7165348" cy="180020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200" dirty="0" smtClean="0"/>
              <a:t>Hydraulika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hydrostatická síla kapalin</a:t>
            </a:r>
            <a:br>
              <a:rPr lang="cs-CZ" sz="2400" dirty="0" smtClean="0"/>
            </a:br>
            <a:r>
              <a:rPr lang="cs-CZ" sz="2400" dirty="0" smtClean="0"/>
              <a:t>šikmá stěna – horní a dolní voda</a:t>
            </a:r>
            <a:br>
              <a:rPr lang="cs-CZ" sz="2400" dirty="0" smtClean="0"/>
            </a:br>
            <a:r>
              <a:rPr lang="cs-CZ" sz="2400" dirty="0" smtClean="0"/>
              <a:t>kolmá složka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52936"/>
            <a:ext cx="2486000" cy="2762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1452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11560" y="476672"/>
            <a:ext cx="641628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Hydrostatická </a:t>
            </a:r>
            <a:r>
              <a:rPr lang="cs-CZ" sz="2400" dirty="0" smtClean="0">
                <a:solidFill>
                  <a:prstClr val="black"/>
                </a:solidFill>
              </a:rPr>
              <a:t>síla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š</a:t>
            </a:r>
            <a:r>
              <a:rPr lang="cs-CZ" dirty="0" smtClean="0">
                <a:solidFill>
                  <a:prstClr val="black"/>
                </a:solidFill>
              </a:rPr>
              <a:t>ikmá stěna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</a:rPr>
              <a:t> řešení – dělení na složky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6486" y="2276872"/>
            <a:ext cx="5895360" cy="3987913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11560" y="2708920"/>
            <a:ext cx="250202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Arial"/>
                <a:ea typeface="Times New Roman"/>
                <a:cs typeface="Times New Roman"/>
              </a:rPr>
              <a:t>ρ-  hustota       </a:t>
            </a:r>
            <a:r>
              <a:rPr lang="cs-CZ" dirty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kgm</a:t>
            </a:r>
            <a:r>
              <a:rPr lang="cs-CZ" baseline="30000" dirty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-3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g-  gravitace    </a:t>
            </a:r>
            <a:r>
              <a:rPr lang="cs-CZ" dirty="0">
                <a:solidFill>
                  <a:srgbClr val="C00000"/>
                </a:solidFill>
              </a:rPr>
              <a:t>ms</a:t>
            </a:r>
            <a:r>
              <a:rPr lang="cs-CZ" baseline="30000" dirty="0">
                <a:solidFill>
                  <a:srgbClr val="C00000"/>
                </a:solidFill>
              </a:rPr>
              <a:t>-2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h-  hloubka      </a:t>
            </a:r>
            <a:r>
              <a:rPr lang="cs-CZ" dirty="0">
                <a:solidFill>
                  <a:srgbClr val="C00000"/>
                </a:solidFill>
              </a:rPr>
              <a:t>m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p-  </a:t>
            </a:r>
            <a:r>
              <a:rPr lang="cs-CZ" dirty="0">
                <a:solidFill>
                  <a:prstClr val="black"/>
                </a:solidFill>
              </a:rPr>
              <a:t>tlak            </a:t>
            </a:r>
            <a:r>
              <a:rPr lang="cs-CZ" dirty="0">
                <a:solidFill>
                  <a:srgbClr val="C00000"/>
                </a:solidFill>
              </a:rPr>
              <a:t>Pa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H,V,F-  síly       </a:t>
            </a:r>
            <a:r>
              <a:rPr lang="cs-CZ" dirty="0" smtClean="0">
                <a:solidFill>
                  <a:srgbClr val="C00000"/>
                </a:solidFill>
              </a:rPr>
              <a:t>N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h</a:t>
            </a:r>
            <a:r>
              <a:rPr lang="cs-CZ" dirty="0" smtClean="0">
                <a:solidFill>
                  <a:prstClr val="black"/>
                </a:solidFill>
              </a:rPr>
              <a:t>, s-  délky      </a:t>
            </a:r>
            <a:r>
              <a:rPr lang="cs-CZ" dirty="0">
                <a:solidFill>
                  <a:srgbClr val="C00000"/>
                </a:solidFill>
              </a:rPr>
              <a:t>m</a:t>
            </a:r>
          </a:p>
          <a:p>
            <a:pPr lvl="0"/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9065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404664"/>
            <a:ext cx="590465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Hydrostatická síla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šikmá stěna </a:t>
            </a:r>
            <a:r>
              <a:rPr lang="cs-CZ" dirty="0" smtClean="0">
                <a:solidFill>
                  <a:prstClr val="black"/>
                </a:solidFill>
              </a:rPr>
              <a:t>– dělení na složky</a:t>
            </a:r>
            <a:endParaRPr lang="cs-CZ" dirty="0">
              <a:solidFill>
                <a:prstClr val="black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složkový obrazec schematicky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</a:rPr>
              <a:t> výslednice </a:t>
            </a:r>
            <a:r>
              <a:rPr lang="cs-CZ" dirty="0">
                <a:solidFill>
                  <a:prstClr val="black"/>
                </a:solidFill>
              </a:rPr>
              <a:t>sil – výpočet </a:t>
            </a:r>
            <a:r>
              <a:rPr lang="cs-CZ" dirty="0" smtClean="0">
                <a:solidFill>
                  <a:prstClr val="black"/>
                </a:solidFill>
              </a:rPr>
              <a:t>pomocí momentové </a:t>
            </a:r>
            <a:r>
              <a:rPr lang="cs-CZ" dirty="0">
                <a:solidFill>
                  <a:prstClr val="black"/>
                </a:solidFill>
              </a:rPr>
              <a:t>věty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76872"/>
            <a:ext cx="8217399" cy="2952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6252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31640" y="620688"/>
            <a:ext cx="8229600" cy="504056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1400" dirty="0" smtClean="0"/>
              <a:t>Použité zdroje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1352890" y="1052736"/>
            <a:ext cx="60274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MICHAEL MELGAR.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Wikimedia</a:t>
            </a:r>
            <a:r>
              <a:rPr lang="cs-CZ" sz="1000" i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commons</a:t>
            </a: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29.11.2013]. Dostupný na WWW: http://commons.wikimedia.org/wiki/File:Michael_Melgar_LiquidArt_resize_droplet.jpg?uselang=cs </a:t>
            </a:r>
          </a:p>
        </p:txBody>
      </p:sp>
    </p:spTree>
    <p:extLst>
      <p:ext uri="{BB962C8B-B14F-4D97-AF65-F5344CB8AC3E}">
        <p14:creationId xmlns:p14="http://schemas.microsoft.com/office/powerpoint/2010/main" val="1707094247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140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Aerodynamika</vt:lpstr>
      <vt:lpstr>1_Aerodynamika</vt:lpstr>
      <vt:lpstr>Prezentace aplikace PowerPoint</vt:lpstr>
      <vt:lpstr>Hydraulika  hydrostatická síla kapalin šikmá stěna – horní a dolní voda kolmá složka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Kotrba</dc:creator>
  <cp:lastModifiedBy>Alena Stachová</cp:lastModifiedBy>
  <cp:revision>19</cp:revision>
  <dcterms:created xsi:type="dcterms:W3CDTF">2013-12-02T13:58:58Z</dcterms:created>
  <dcterms:modified xsi:type="dcterms:W3CDTF">2013-12-09T13:18:30Z</dcterms:modified>
</cp:coreProperties>
</file>