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1" r:id="rId2"/>
    <p:sldId id="262" r:id="rId3"/>
    <p:sldId id="263" r:id="rId4"/>
    <p:sldId id="264" r:id="rId5"/>
    <p:sldId id="256" r:id="rId6"/>
    <p:sldId id="257" r:id="rId7"/>
    <p:sldId id="258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accent5">
                  <a:lumMod val="50000"/>
                </a:schemeClr>
              </a:solidFill>
            </a:rPr>
            <a:t>NÁZEV:</a:t>
          </a:r>
          <a:r>
            <a:rPr lang="cs-CZ" sz="2000" baseline="0" dirty="0" smtClean="0">
              <a:solidFill>
                <a:schemeClr val="accent5">
                  <a:lumMod val="50000"/>
                </a:schemeClr>
              </a:solidFill>
            </a:rPr>
            <a:t> VY_32_INOVACE_01_01_14_Dvojhláska ou</a:t>
          </a:r>
          <a:endParaRPr lang="cs-CZ" sz="2000" dirty="0">
            <a:solidFill>
              <a:schemeClr val="accent5">
                <a:lumMod val="50000"/>
              </a:schemeClr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accent5">
                  <a:lumMod val="50000"/>
                </a:schemeClr>
              </a:solidFill>
            </a:rPr>
            <a:t>NÁZEV ŠKOLY: Základní škola a mateřská škola Lukavice, okres Ústí nad Orlicí</a:t>
          </a:r>
          <a:endParaRPr lang="cs-CZ" sz="2000" dirty="0">
            <a:solidFill>
              <a:schemeClr val="accent5">
                <a:lumMod val="50000"/>
              </a:schemeClr>
            </a:solidFill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accent5">
                  <a:lumMod val="50000"/>
                </a:schemeClr>
              </a:solidFill>
            </a:rPr>
            <a:t>AUTOR: Mgr. Blanka </a:t>
          </a:r>
          <a:r>
            <a:rPr lang="cs-CZ" sz="2000" dirty="0" err="1" smtClean="0">
              <a:solidFill>
                <a:schemeClr val="accent5">
                  <a:lumMod val="50000"/>
                </a:schemeClr>
              </a:solidFill>
            </a:rPr>
            <a:t>Goňová</a:t>
          </a:r>
          <a:endParaRPr lang="cs-CZ" sz="2000" dirty="0">
            <a:solidFill>
              <a:schemeClr val="accent5">
                <a:lumMod val="50000"/>
              </a:schemeClr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accent5">
                  <a:lumMod val="50000"/>
                </a:schemeClr>
              </a:solidFill>
            </a:rPr>
            <a:t>TEMA: Dvojhláska ou</a:t>
          </a:r>
          <a:endParaRPr lang="cs-CZ" sz="2000" dirty="0">
            <a:solidFill>
              <a:schemeClr val="accent5">
                <a:lumMod val="50000"/>
              </a:schemeClr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accent5">
                  <a:lumMod val="50000"/>
                </a:schemeClr>
              </a:solidFill>
            </a:rPr>
            <a:t>ČÍSLO PROJEKTU:</a:t>
          </a:r>
          <a:r>
            <a:rPr lang="cs-CZ" sz="2000" b="0" dirty="0" smtClean="0">
              <a:solidFill>
                <a:schemeClr val="accent5">
                  <a:lumMod val="50000"/>
                </a:schemeClr>
              </a:solidFill>
            </a:rPr>
            <a:t>CZ.1.07/1.4.00/21.1744 </a:t>
          </a:r>
          <a:r>
            <a:rPr lang="cs-CZ" sz="2000" dirty="0" smtClean="0">
              <a:solidFill>
                <a:schemeClr val="accent5">
                  <a:lumMod val="50000"/>
                </a:schemeClr>
              </a:solidFill>
            </a:rPr>
            <a:t> </a:t>
          </a:r>
          <a:endParaRPr lang="cs-CZ" sz="2000" dirty="0">
            <a:solidFill>
              <a:schemeClr val="accent5">
                <a:lumMod val="50000"/>
              </a:schemeClr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765" custLinFactNeighborY="1130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9148DDF-10F1-46D0-95BB-6BD19B57FBB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905E71F-9CAD-496B-980E-2B8BA96ADD1B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999AFA7-D080-419C-8DD5-B0575F8EC315}" type="presOf" srcId="{D8197B8C-B260-4A16-BDF4-0947B075E274}" destId="{25B08C86-7E15-44DC-BE7F-FFB55DD49D12}" srcOrd="0" destOrd="0" presId="urn:microsoft.com/office/officeart/2005/8/layout/target3"/>
    <dgm:cxn modelId="{91ADCD3C-59B6-45F2-8A2A-0FE409D6D224}" type="presOf" srcId="{4C35D32F-0EAB-4CD7-82EE-45574DC2A586}" destId="{8BEBB6EC-1DAA-4CAC-8A25-BC0FCBD5DBD5}" srcOrd="0" destOrd="0" presId="urn:microsoft.com/office/officeart/2005/8/layout/target3"/>
    <dgm:cxn modelId="{27DC63E9-BF78-42D0-BED1-D692B439E45D}" type="presOf" srcId="{B651F6E3-6281-48DB-9319-2AEAFDAE7572}" destId="{6BB5E863-4638-4E1D-BFDE-399D028AC4ED}" srcOrd="1" destOrd="0" presId="urn:microsoft.com/office/officeart/2005/8/layout/target3"/>
    <dgm:cxn modelId="{9E17757E-E319-4E72-B4D2-1FC0D0902F5B}" type="presOf" srcId="{D1D4F407-5343-4D3F-B5B9-D407B03CAEB4}" destId="{AED2198E-93D5-4001-81B4-73124B309672}" srcOrd="1" destOrd="0" presId="urn:microsoft.com/office/officeart/2005/8/layout/target3"/>
    <dgm:cxn modelId="{71AC9D55-FD56-48DF-B985-B5956022005C}" type="presOf" srcId="{B651F6E3-6281-48DB-9319-2AEAFDAE7572}" destId="{619D679B-A015-4ECF-8348-D1034C574F40}" srcOrd="0" destOrd="0" presId="urn:microsoft.com/office/officeart/2005/8/layout/target3"/>
    <dgm:cxn modelId="{3A36A17C-54ED-4B9F-8861-A66F02AA265B}" type="presOf" srcId="{4C35D32F-0EAB-4CD7-82EE-45574DC2A586}" destId="{890E4F0B-2866-4A3F-A3C7-2A14B1797930}" srcOrd="1" destOrd="0" presId="urn:microsoft.com/office/officeart/2005/8/layout/target3"/>
    <dgm:cxn modelId="{BE35C166-9020-4C2B-BDDA-D68F3F807154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AC79003-569E-4230-8207-D136DDE99D7D}" type="presOf" srcId="{D8197B8C-B260-4A16-BDF4-0947B075E274}" destId="{5A5FFA88-C948-4069-8E93-59FA12366E83}" srcOrd="1" destOrd="0" presId="urn:microsoft.com/office/officeart/2005/8/layout/target3"/>
    <dgm:cxn modelId="{149BD57A-1BA2-4DF2-855A-BFEAE78FDB9B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5A8C106-F036-46A9-B63F-3ABB069C2212}" type="presParOf" srcId="{333A1088-737F-45CB-B68E-254E46348037}" destId="{F5ABB229-8D3B-4694-996A-96F23CF14429}" srcOrd="0" destOrd="0" presId="urn:microsoft.com/office/officeart/2005/8/layout/target3"/>
    <dgm:cxn modelId="{F91EF395-A5ED-477B-B1FA-CC5C246069C7}" type="presParOf" srcId="{333A1088-737F-45CB-B68E-254E46348037}" destId="{F41139FD-01EE-4571-8B17-4FB00FC51163}" srcOrd="1" destOrd="0" presId="urn:microsoft.com/office/officeart/2005/8/layout/target3"/>
    <dgm:cxn modelId="{850CB063-48C3-4A10-80FF-C42435C8AA2D}" type="presParOf" srcId="{333A1088-737F-45CB-B68E-254E46348037}" destId="{D005CE8C-CC26-4C3E-AC11-E15060ECD759}" srcOrd="2" destOrd="0" presId="urn:microsoft.com/office/officeart/2005/8/layout/target3"/>
    <dgm:cxn modelId="{0E41D4D1-1EEC-4807-9884-F22259BFB6BF}" type="presParOf" srcId="{333A1088-737F-45CB-B68E-254E46348037}" destId="{2C702D82-9B77-49B7-9568-BB8EB47C3372}" srcOrd="3" destOrd="0" presId="urn:microsoft.com/office/officeart/2005/8/layout/target3"/>
    <dgm:cxn modelId="{F41E84C8-B709-42AD-8191-D7BCD581C9EF}" type="presParOf" srcId="{333A1088-737F-45CB-B68E-254E46348037}" destId="{A52A0455-90FF-4808-ABD0-F02540D31D5A}" srcOrd="4" destOrd="0" presId="urn:microsoft.com/office/officeart/2005/8/layout/target3"/>
    <dgm:cxn modelId="{BBAA4790-8B42-436A-BBB5-C350C9A2A2F5}" type="presParOf" srcId="{333A1088-737F-45CB-B68E-254E46348037}" destId="{6140AFEC-043D-4C43-A2F9-D0F5331DF3A3}" srcOrd="5" destOrd="0" presId="urn:microsoft.com/office/officeart/2005/8/layout/target3"/>
    <dgm:cxn modelId="{9E4B0709-621B-456B-8985-CF27BDC6DB04}" type="presParOf" srcId="{333A1088-737F-45CB-B68E-254E46348037}" destId="{9358AC05-5D7D-4327-9F80-1AD486AEA664}" srcOrd="6" destOrd="0" presId="urn:microsoft.com/office/officeart/2005/8/layout/target3"/>
    <dgm:cxn modelId="{017A2C5D-0D16-4B04-AE2F-14387573E51A}" type="presParOf" srcId="{333A1088-737F-45CB-B68E-254E46348037}" destId="{313FC574-E1CD-4FB4-B054-0B805CE0447D}" srcOrd="7" destOrd="0" presId="urn:microsoft.com/office/officeart/2005/8/layout/target3"/>
    <dgm:cxn modelId="{64F38228-A9A1-4C61-8BAF-F8FA07F7BEFA}" type="presParOf" srcId="{333A1088-737F-45CB-B68E-254E46348037}" destId="{619D679B-A015-4ECF-8348-D1034C574F40}" srcOrd="8" destOrd="0" presId="urn:microsoft.com/office/officeart/2005/8/layout/target3"/>
    <dgm:cxn modelId="{33957A35-539B-43E0-B31D-7D16B2AB6931}" type="presParOf" srcId="{333A1088-737F-45CB-B68E-254E46348037}" destId="{322283A8-4A27-4CDA-BAE3-F381106A9174}" srcOrd="9" destOrd="0" presId="urn:microsoft.com/office/officeart/2005/8/layout/target3"/>
    <dgm:cxn modelId="{2C0E8A4C-17EF-4BC7-85A3-C637B9060769}" type="presParOf" srcId="{333A1088-737F-45CB-B68E-254E46348037}" destId="{FFC9F71D-1B4F-4AD9-A4A6-86ADEFC8AF5C}" srcOrd="10" destOrd="0" presId="urn:microsoft.com/office/officeart/2005/8/layout/target3"/>
    <dgm:cxn modelId="{AC21BF1D-BE7D-4DDE-84DC-98E6AAAA6167}" type="presParOf" srcId="{333A1088-737F-45CB-B68E-254E46348037}" destId="{25B08C86-7E15-44DC-BE7F-FFB55DD49D12}" srcOrd="11" destOrd="0" presId="urn:microsoft.com/office/officeart/2005/8/layout/target3"/>
    <dgm:cxn modelId="{C8903BB6-0AAA-4C25-9B0C-2B74C0200C8B}" type="presParOf" srcId="{333A1088-737F-45CB-B68E-254E46348037}" destId="{76644BE8-9D7C-4C09-B250-3D10AF48CBB7}" srcOrd="12" destOrd="0" presId="urn:microsoft.com/office/officeart/2005/8/layout/target3"/>
    <dgm:cxn modelId="{AE41B9B9-C5BD-49A0-AD1A-99970D7A2F31}" type="presParOf" srcId="{333A1088-737F-45CB-B68E-254E46348037}" destId="{EE85B701-7295-41C0-BA7A-34D3756A2AE6}" srcOrd="13" destOrd="0" presId="urn:microsoft.com/office/officeart/2005/8/layout/target3"/>
    <dgm:cxn modelId="{7D9F034A-5CAB-4497-920F-479FEB638CD7}" type="presParOf" srcId="{333A1088-737F-45CB-B68E-254E46348037}" destId="{8BEBB6EC-1DAA-4CAC-8A25-BC0FCBD5DBD5}" srcOrd="14" destOrd="0" presId="urn:microsoft.com/office/officeart/2005/8/layout/target3"/>
    <dgm:cxn modelId="{94F7B9EA-A2F8-4933-BC1F-C1A61A488F27}" type="presParOf" srcId="{333A1088-737F-45CB-B68E-254E46348037}" destId="{AED2198E-93D5-4001-81B4-73124B309672}" srcOrd="15" destOrd="0" presId="urn:microsoft.com/office/officeart/2005/8/layout/target3"/>
    <dgm:cxn modelId="{87561356-CED8-4AC2-80C3-8BE1D7FDDAE3}" type="presParOf" srcId="{333A1088-737F-45CB-B68E-254E46348037}" destId="{2BE915AB-18AA-4053-B92C-3BFC9ED204BB}" srcOrd="16" destOrd="0" presId="urn:microsoft.com/office/officeart/2005/8/layout/target3"/>
    <dgm:cxn modelId="{0A257499-6653-4366-BE66-B78A7B912801}" type="presParOf" srcId="{333A1088-737F-45CB-B68E-254E46348037}" destId="{6BB5E863-4638-4E1D-BFDE-399D028AC4ED}" srcOrd="17" destOrd="0" presId="urn:microsoft.com/office/officeart/2005/8/layout/target3"/>
    <dgm:cxn modelId="{05927BAE-A295-4C3A-8E86-B9C58292668E}" type="presParOf" srcId="{333A1088-737F-45CB-B68E-254E46348037}" destId="{5A5FFA88-C948-4069-8E93-59FA12366E83}" srcOrd="18" destOrd="0" presId="urn:microsoft.com/office/officeart/2005/8/layout/target3"/>
    <dgm:cxn modelId="{28CB6DCC-0E83-4535-95E0-D2D337FE3A13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44572" y="0"/>
          <a:ext cx="6224228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accent5">
                  <a:lumMod val="50000"/>
                </a:schemeClr>
              </a:solidFill>
            </a:rPr>
            <a:t>NÁZEV ŠKOLY: Základní škola a mateřská škola Lukavice, okres Ústí nad Orlicí</a:t>
          </a:r>
          <a:endParaRPr lang="cs-CZ" sz="2000" kern="1200" dirty="0">
            <a:solidFill>
              <a:schemeClr val="accent5">
                <a:lumMod val="50000"/>
              </a:schemeClr>
            </a:solidFill>
          </a:endParaRPr>
        </a:p>
      </dsp:txBody>
      <dsp:txXfrm>
        <a:off x="1644572" y="0"/>
        <a:ext cx="6224228" cy="541500"/>
      </dsp:txXfrm>
    </dsp:sp>
    <dsp:sp modelId="{A52A0455-90FF-4808-ABD0-F02540D31D5A}">
      <dsp:nvSpPr>
        <dsp:cNvPr id="0" name=""/>
        <dsp:cNvSpPr/>
      </dsp:nvSpPr>
      <dsp:spPr>
        <a:xfrm>
          <a:off x="355359" y="541500"/>
          <a:ext cx="2673657" cy="26736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92188" y="541500"/>
          <a:ext cx="6224228" cy="26736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accent5">
                  <a:lumMod val="50000"/>
                </a:schemeClr>
              </a:solidFill>
            </a:rPr>
            <a:t>AUTOR: Mgr. Blanka </a:t>
          </a:r>
          <a:r>
            <a:rPr lang="cs-CZ" sz="2000" kern="1200" dirty="0" err="1" smtClean="0">
              <a:solidFill>
                <a:schemeClr val="accent5">
                  <a:lumMod val="50000"/>
                </a:schemeClr>
              </a:solidFill>
            </a:rPr>
            <a:t>Goňová</a:t>
          </a:r>
          <a:endParaRPr lang="cs-CZ" sz="2000" kern="1200" dirty="0">
            <a:solidFill>
              <a:schemeClr val="accent5">
                <a:lumMod val="50000"/>
              </a:schemeClr>
            </a:solidFill>
          </a:endParaRPr>
        </a:p>
      </dsp:txBody>
      <dsp:txXfrm>
        <a:off x="1692188" y="541500"/>
        <a:ext cx="6224228" cy="541500"/>
      </dsp:txXfrm>
    </dsp:sp>
    <dsp:sp modelId="{313FC574-E1CD-4FB4-B054-0B805CE0447D}">
      <dsp:nvSpPr>
        <dsp:cNvPr id="0" name=""/>
        <dsp:cNvSpPr/>
      </dsp:nvSpPr>
      <dsp:spPr>
        <a:xfrm>
          <a:off x="710718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2188" y="1083000"/>
          <a:ext cx="6224228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accent5">
                  <a:lumMod val="50000"/>
                </a:schemeClr>
              </a:solidFill>
            </a:rPr>
            <a:t>NÁZEV:</a:t>
          </a:r>
          <a:r>
            <a:rPr lang="cs-CZ" sz="2000" kern="1200" baseline="0" dirty="0" smtClean="0">
              <a:solidFill>
                <a:schemeClr val="accent5">
                  <a:lumMod val="50000"/>
                </a:schemeClr>
              </a:solidFill>
            </a:rPr>
            <a:t> VY_32_INOVACE_01_01_14_Dvojhláska ou</a:t>
          </a:r>
          <a:endParaRPr lang="cs-CZ" sz="2000" kern="1200" dirty="0">
            <a:solidFill>
              <a:schemeClr val="accent5">
                <a:lumMod val="50000"/>
              </a:schemeClr>
            </a:solidFill>
          </a:endParaRPr>
        </a:p>
      </dsp:txBody>
      <dsp:txXfrm>
        <a:off x="1692188" y="1083000"/>
        <a:ext cx="6224228" cy="541500"/>
      </dsp:txXfrm>
    </dsp:sp>
    <dsp:sp modelId="{FFC9F71D-1B4F-4AD9-A4A6-86ADEFC8AF5C}">
      <dsp:nvSpPr>
        <dsp:cNvPr id="0" name=""/>
        <dsp:cNvSpPr/>
      </dsp:nvSpPr>
      <dsp:spPr>
        <a:xfrm>
          <a:off x="1066078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92188" y="1624500"/>
          <a:ext cx="6224228" cy="1252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accent5">
                  <a:lumMod val="50000"/>
                </a:schemeClr>
              </a:solidFill>
            </a:rPr>
            <a:t>TEMA: Dvojhláska ou</a:t>
          </a:r>
          <a:endParaRPr lang="cs-CZ" sz="2000" kern="1200" dirty="0">
            <a:solidFill>
              <a:schemeClr val="accent5">
                <a:lumMod val="50000"/>
              </a:schemeClr>
            </a:solidFill>
          </a:endParaRPr>
        </a:p>
      </dsp:txBody>
      <dsp:txXfrm>
        <a:off x="1692188" y="1624500"/>
        <a:ext cx="6224228" cy="541500"/>
      </dsp:txXfrm>
    </dsp:sp>
    <dsp:sp modelId="{EE85B701-7295-41C0-BA7A-34D3756A2AE6}">
      <dsp:nvSpPr>
        <dsp:cNvPr id="0" name=""/>
        <dsp:cNvSpPr/>
      </dsp:nvSpPr>
      <dsp:spPr>
        <a:xfrm>
          <a:off x="1421437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92188" y="2166000"/>
          <a:ext cx="6224228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accent5">
                  <a:lumMod val="50000"/>
                </a:schemeClr>
              </a:solidFill>
            </a:rPr>
            <a:t>ČÍSLO PROJEKTU:</a:t>
          </a:r>
          <a:r>
            <a:rPr lang="cs-CZ" sz="2000" b="0" kern="1200" dirty="0" smtClean="0">
              <a:solidFill>
                <a:schemeClr val="accent5">
                  <a:lumMod val="50000"/>
                </a:schemeClr>
              </a:solidFill>
            </a:rPr>
            <a:t>CZ.1.07/1.4.00/21.1744 </a:t>
          </a:r>
          <a:r>
            <a:rPr lang="cs-CZ" sz="2000" kern="1200" dirty="0" smtClean="0">
              <a:solidFill>
                <a:schemeClr val="accent5">
                  <a:lumMod val="50000"/>
                </a:schemeClr>
              </a:solidFill>
            </a:rPr>
            <a:t> </a:t>
          </a:r>
          <a:endParaRPr lang="cs-CZ" sz="2000" kern="1200" dirty="0">
            <a:solidFill>
              <a:schemeClr val="accent5">
                <a:lumMod val="50000"/>
              </a:schemeClr>
            </a:solidFill>
          </a:endParaRPr>
        </a:p>
      </dsp:txBody>
      <dsp:txXfrm>
        <a:off x="1692188" y="2166000"/>
        <a:ext cx="6224228" cy="541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7E9842-3389-4178-9EFE-65F85C73B409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58B26D-86DE-437E-A6FE-1FB839A4AD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90627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5B980-285D-4DA0-9F35-848A769D501B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A0BD8-4A1A-4D4C-B85A-DA983EEE5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88984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5B980-285D-4DA0-9F35-848A769D501B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A0BD8-4A1A-4D4C-B85A-DA983EEE5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460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5B980-285D-4DA0-9F35-848A769D501B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A0BD8-4A1A-4D4C-B85A-DA983EEE5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27293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5B980-285D-4DA0-9F35-848A769D501B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A0BD8-4A1A-4D4C-B85A-DA983EEE5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5702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5B980-285D-4DA0-9F35-848A769D501B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A0BD8-4A1A-4D4C-B85A-DA983EEE5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53001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5B980-285D-4DA0-9F35-848A769D501B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A0BD8-4A1A-4D4C-B85A-DA983EEE5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63775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5B980-285D-4DA0-9F35-848A769D501B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A0BD8-4A1A-4D4C-B85A-DA983EEE5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6960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5B980-285D-4DA0-9F35-848A769D501B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A0BD8-4A1A-4D4C-B85A-DA983EEE5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59622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5B980-285D-4DA0-9F35-848A769D501B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A0BD8-4A1A-4D4C-B85A-DA983EEE5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2697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5B980-285D-4DA0-9F35-848A769D501B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A0BD8-4A1A-4D4C-B85A-DA983EEE5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8106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15B980-285D-4DA0-9F35-848A769D501B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FA0BD8-4A1A-4D4C-B85A-DA983EEE5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77120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15B980-285D-4DA0-9F35-848A769D501B}" type="datetimeFigureOut">
              <a:rPr lang="cs-CZ" smtClean="0"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FA0BD8-4A1A-4D4C-B85A-DA983EEE5E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671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12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10000665"/>
              </p:ext>
            </p:extLst>
          </p:nvPr>
        </p:nvGraphicFramePr>
        <p:xfrm>
          <a:off x="467544" y="764704"/>
          <a:ext cx="7916416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2902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ANOTACE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412975"/>
          </a:xfrm>
        </p:spPr>
        <p:txBody>
          <a:bodyPr>
            <a:normAutofit lnSpcReduction="10000"/>
          </a:bodyPr>
          <a:lstStyle/>
          <a:p>
            <a:pPr algn="just"/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Materiál slouží k prezentaci na interaktivní tabuli. Žáci si nacvičují čtení dvojhlásky ou. Rozpoznají tuto dvojhlásku zvukově. Správné slabiky přiřadí ke slovu. Hledají souvislosti mezi slovy. Na některých stránkách jsou pokyny.</a:t>
            </a:r>
          </a:p>
          <a:p>
            <a:pPr algn="just"/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Žáky prezentace 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zaujala.</a:t>
            </a:r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algn="just"/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algn="just"/>
            <a:endParaRPr lang="cs-CZ" dirty="0" smtClean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1083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CITACE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Obrázky a ilustrace: kliparty Microsoft </a:t>
            </a:r>
            <a:r>
              <a:rPr lang="cs-CZ" dirty="0">
                <a:solidFill>
                  <a:schemeClr val="accent5">
                    <a:lumMod val="50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ffice</a:t>
            </a:r>
            <a:endParaRPr lang="cs-CZ" sz="2800" dirty="0">
              <a:solidFill>
                <a:schemeClr val="accent5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38713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623" y="1916832"/>
            <a:ext cx="8229600" cy="1143000"/>
          </a:xfrm>
        </p:spPr>
        <p:txBody>
          <a:bodyPr/>
          <a:lstStyle/>
          <a:p>
            <a:r>
              <a:rPr lang="cs-CZ" dirty="0" smtClean="0"/>
              <a:t>Dvojhláska ou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76251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Blanka\AppData\Local\Microsoft\Windows\Temporary Internet Files\Content.IE5\9HFY8E4H\MC9001932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429" y="332656"/>
            <a:ext cx="2376264" cy="27354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Blanka\AppData\Local\Microsoft\Windows\Temporary Internet Files\Content.IE5\7NPSGCKP\MP9003853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476672"/>
            <a:ext cx="1977394" cy="27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lanka\AppData\Local\Microsoft\Windows\Temporary Internet Files\Content.IE5\M8J97MSH\MC9003101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5071" y="301824"/>
            <a:ext cx="1860804" cy="1324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lanka\AppData\Local\Microsoft\Windows\Temporary Internet Files\Content.IE5\6GWDTH6U\MC90044141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660056"/>
            <a:ext cx="1822450" cy="1822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Blanka\AppData\Local\Microsoft\Windows\Temporary Internet Files\Content.IE5\6GWDTH6U\MC90023133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682" y="3861048"/>
            <a:ext cx="2257331" cy="2346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Blanka\AppData\Local\Microsoft\Windows\Temporary Internet Files\Content.IE5\7NPSGCKP\MP900185096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721875"/>
            <a:ext cx="1771674" cy="26247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Blanka\AppData\Local\Microsoft\Windows\Temporary Internet Files\Content.IE5\M8J97MSH\MC90012282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861047"/>
            <a:ext cx="1630878" cy="2116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Blanka\AppData\Local\Microsoft\Windows\Temporary Internet Files\Content.IE5\7NPSGCKP\MC90028095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740721"/>
            <a:ext cx="1901228" cy="1919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809765" y="6346577"/>
            <a:ext cx="13464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roura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402562" y="6346577"/>
            <a:ext cx="12738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poupě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3472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6" descr="C:\Users\Blanka\AppData\Local\Microsoft\Windows\Temporary Internet Files\Content.IE5\M8J97MSH\MC9003101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7070" y="2198505"/>
            <a:ext cx="1231089" cy="875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9" descr="C:\Users\Blanka\AppData\Local\Microsoft\Windows\Temporary Internet Files\Content.IE5\6GWDTH6U\MC90023133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3423" y="3151225"/>
            <a:ext cx="1279923" cy="1330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4" descr="C:\Users\Blanka\AppData\Local\Microsoft\Windows\Temporary Internet Files\Content.IE5\7NPSGCKP\MC9002809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2075" y="4079134"/>
            <a:ext cx="1901228" cy="1919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Blanka\AppData\Local\Microsoft\Windows\Temporary Internet Files\Content.IE5\7NPSGCKP\MC90023298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7035" y="1457504"/>
            <a:ext cx="1166388" cy="1865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Blanka\AppData\Local\Microsoft\Windows\Temporary Internet Files\Content.IE5\7NPSGCKP\MC90011138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7232" y="4463197"/>
            <a:ext cx="1386191" cy="2005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2277781" y="4510738"/>
            <a:ext cx="92525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40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ou</a:t>
            </a:r>
            <a:endParaRPr lang="cs-CZ" sz="4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01045" y="5338671"/>
            <a:ext cx="95256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40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ou</a:t>
            </a:r>
            <a:endParaRPr lang="cs-CZ" sz="4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919832" y="1648371"/>
            <a:ext cx="113524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r>
              <a:rPr lang="cs-CZ" sz="4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ou</a:t>
            </a:r>
            <a:endParaRPr lang="cs-CZ" sz="4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005286" y="715544"/>
            <a:ext cx="95410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40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ou</a:t>
            </a:r>
            <a:endParaRPr lang="cs-CZ" sz="4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796304" y="3036863"/>
            <a:ext cx="925253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40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ou</a:t>
            </a:r>
            <a:endParaRPr lang="cs-CZ" sz="4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90071" y="2328977"/>
            <a:ext cx="95410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0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ou</a:t>
            </a:r>
            <a:endParaRPr lang="cs-CZ" sz="4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2219003" y="5610215"/>
            <a:ext cx="84189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l</a:t>
            </a:r>
            <a:r>
              <a:rPr lang="cs-CZ" sz="4000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ou</a:t>
            </a:r>
            <a:endParaRPr lang="cs-CZ" sz="4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752428" y="4109254"/>
            <a:ext cx="954107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4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ou</a:t>
            </a:r>
            <a:endParaRPr lang="cs-CZ" sz="40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3" name="Picture 5" descr="C:\Users\Blanka\AppData\Local\Microsoft\Windows\Temporary Internet Files\Content.IE5\6GWDTH6U\MP90044656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3423" y="72828"/>
            <a:ext cx="1543714" cy="19933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0071" y="188640"/>
            <a:ext cx="30298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Najdeš k obrázkům slabiku?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65656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3.7037E-6 L 0.77535 -0.300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8767" y="-150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7.40741E-7 L 0.13733 -0.2722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858" y="-13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1.48148E-6 L 0.73958 0.2810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979" y="1405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4.44444E-6 L 0.37344 -0.06666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663" y="-3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4.07407E-6 L 0.36093 -0.0546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8038" y="-27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85185E-6 L 0.51164 0.60717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573" y="303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  <p:bldP spid="16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5050904" cy="5649491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                            se pasou.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U            je                        .                   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dirty="0" smtClean="0"/>
              <a:t>Tulipány mají             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Maminka koupila                    .</a:t>
            </a:r>
            <a:endParaRPr lang="cs-CZ" dirty="0"/>
          </a:p>
          <a:p>
            <a:endParaRPr lang="cs-CZ" dirty="0"/>
          </a:p>
        </p:txBody>
      </p:sp>
      <p:pic>
        <p:nvPicPr>
          <p:cNvPr id="3074" name="Picture 2" descr="C:\Users\Blanka\AppData\Local\Microsoft\Windows\Temporary Internet Files\Content.IE5\7NPSGCKP\MC900038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620" y="2144030"/>
            <a:ext cx="826055" cy="1183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13" descr="C:\Users\Blanka\AppData\Local\Microsoft\Windows\Temporary Internet Files\Content.IE5\M8J97MSH\MC90012282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80974" y="3652480"/>
            <a:ext cx="687681" cy="892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4" descr="C:\Users\Blanka\AppData\Local\Microsoft\Windows\Temporary Internet Files\Content.IE5\7NPSGCKP\MC9002809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6877" y="4839506"/>
            <a:ext cx="1290318" cy="13026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Blanka\AppData\Local\Microsoft\Windows\Temporary Internet Files\Content.IE5\7NPSGCKP\MC9003264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1245" y="2224028"/>
            <a:ext cx="1424691" cy="1172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Blanka\AppData\Local\Microsoft\Windows\Temporary Internet Files\Content.IE5\M8J97MSH\MC9002090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401" y="476672"/>
            <a:ext cx="972495" cy="1035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408204" y="2735993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H</a:t>
            </a:r>
            <a:r>
              <a:rPr lang="cs-CZ" sz="2800" dirty="0" smtClean="0"/>
              <a:t>ousata</a:t>
            </a:r>
            <a:endParaRPr lang="cs-CZ" sz="2800" dirty="0"/>
          </a:p>
        </p:txBody>
      </p:sp>
      <p:pic>
        <p:nvPicPr>
          <p:cNvPr id="11" name="Picture 5" descr="C:\Users\Blanka\AppData\Local\Microsoft\Windows\Temporary Internet Files\Content.IE5\M8J97MSH\MC90020902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4666" y="351998"/>
            <a:ext cx="972495" cy="10359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408204" y="608347"/>
            <a:ext cx="19442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k</a:t>
            </a:r>
            <a:r>
              <a:rPr lang="cs-CZ" sz="2800" dirty="0" smtClean="0"/>
              <a:t>ohout.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08204" y="5229199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p</a:t>
            </a:r>
            <a:r>
              <a:rPr lang="cs-CZ" sz="2800" dirty="0" smtClean="0"/>
              <a:t>oupata.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08204" y="3700080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mouku.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03848" y="116632"/>
            <a:ext cx="52565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Které slovo patří do věty?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91202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11111E-6 L -0.4625 -0.1888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125" y="-9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-4.07407E-6 L -0.22066 0.2729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42" y="13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44444E-6 L -0.28733 -0.1641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375" y="-82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1.11111E-6 L -0.15555 0.262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778" y="1312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688"/>
            <a:ext cx="3322712" cy="5760640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mouka 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houba  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zoubek</a:t>
            </a:r>
          </a:p>
          <a:p>
            <a:pPr marL="0" indent="0">
              <a:buNone/>
            </a:pP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oupe se  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h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ouse </a:t>
            </a:r>
          </a:p>
          <a:p>
            <a:pPr marL="0" indent="0"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</a:t>
            </a:r>
          </a:p>
          <a:p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routek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200058" y="5373216"/>
            <a:ext cx="118494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závin</a:t>
            </a:r>
          </a:p>
        </p:txBody>
      </p:sp>
      <p:sp>
        <p:nvSpPr>
          <p:cNvPr id="6" name="Obdélník 5"/>
          <p:cNvSpPr/>
          <p:nvPr/>
        </p:nvSpPr>
        <p:spPr>
          <a:xfrm>
            <a:off x="6200058" y="2568898"/>
            <a:ext cx="697627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les</a:t>
            </a:r>
          </a:p>
        </p:txBody>
      </p:sp>
      <p:sp>
        <p:nvSpPr>
          <p:cNvPr id="7" name="Obdélník 6"/>
          <p:cNvSpPr/>
          <p:nvPr/>
        </p:nvSpPr>
        <p:spPr>
          <a:xfrm>
            <a:off x="6271552" y="692696"/>
            <a:ext cx="124906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pasta </a:t>
            </a:r>
          </a:p>
        </p:txBody>
      </p:sp>
      <p:sp>
        <p:nvSpPr>
          <p:cNvPr id="8" name="Obdélník 7"/>
          <p:cNvSpPr/>
          <p:nvPr/>
        </p:nvSpPr>
        <p:spPr>
          <a:xfrm>
            <a:off x="6200058" y="4581128"/>
            <a:ext cx="105670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vana</a:t>
            </a:r>
          </a:p>
        </p:txBody>
      </p:sp>
      <p:sp>
        <p:nvSpPr>
          <p:cNvPr id="9" name="Obdélník 8"/>
          <p:cNvSpPr/>
          <p:nvPr/>
        </p:nvSpPr>
        <p:spPr>
          <a:xfrm>
            <a:off x="6200058" y="1634897"/>
            <a:ext cx="103105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husa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200058" y="3657218"/>
            <a:ext cx="90281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latin typeface="Times New Roman" pitchFamily="18" charset="0"/>
                <a:cs typeface="Times New Roman" pitchFamily="18" charset="0"/>
              </a:rPr>
              <a:t>jaro</a:t>
            </a:r>
          </a:p>
        </p:txBody>
      </p:sp>
      <p:pic>
        <p:nvPicPr>
          <p:cNvPr id="1026" name="Picture 2" descr="C:\Users\Blanka\AppData\Local\Microsoft\Windows\Temporary Internet Files\Content.IE5\6GWDTH6U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67740" y="2362384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0635" y="179348"/>
            <a:ext cx="6367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Přiřaď slova, která se hodí významem.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2196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2.96296E-6 L -0.39445 0.2946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722" y="1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3.7037E-6 L -0.37343 0.43055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681" y="215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2.59259E-6 L -0.37344 -0.14676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681" y="-733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3.7037E-6 L -0.36302 0.2826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160" y="1412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4.07407E-6 L -0.39843 -0.14607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931" y="-73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81481E-6 L -0.43316 -0.6921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667" y="-346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</p:bldLst>
  </p:timing>
</p:sld>
</file>

<file path=ppt/theme/theme1.xml><?xml version="1.0" encoding="utf-8"?>
<a:theme xmlns:a="http://schemas.openxmlformats.org/drawingml/2006/main" name="Motiv systému Office">
  <a:themeElements>
    <a:clrScheme name="Vlastní 7">
      <a:dk1>
        <a:sysClr val="windowText" lastClr="000000"/>
      </a:dk1>
      <a:lt1>
        <a:srgbClr val="E2F2C7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FF0000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87</TotalTime>
  <Words>151</Words>
  <Application>Microsoft Office PowerPoint</Application>
  <PresentationFormat>Předvádění na obrazovce (4:3)</PresentationFormat>
  <Paragraphs>58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CITACE</vt:lpstr>
      <vt:lpstr>Dvojhláska ou</vt:lpstr>
      <vt:lpstr>Prezentace aplikace PowerPoint</vt:lpstr>
      <vt:lpstr>Prezentace aplikace PowerPoint</vt:lpstr>
      <vt:lpstr>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Blanka</dc:creator>
  <cp:lastModifiedBy>Blanka</cp:lastModifiedBy>
  <cp:revision>14</cp:revision>
  <dcterms:created xsi:type="dcterms:W3CDTF">2013-02-12T19:21:17Z</dcterms:created>
  <dcterms:modified xsi:type="dcterms:W3CDTF">2013-08-27T18:47:51Z</dcterms:modified>
</cp:coreProperties>
</file>