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8" r:id="rId4"/>
    <p:sldId id="267" r:id="rId5"/>
    <p:sldId id="268" r:id="rId6"/>
    <p:sldId id="260" r:id="rId7"/>
    <p:sldId id="269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674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3.png"/><Relationship Id="rId7" Type="http://schemas.openxmlformats.org/officeDocument/2006/relationships/image" Target="../media/image4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9.png"/><Relationship Id="rId10" Type="http://schemas.openxmlformats.org/officeDocument/2006/relationships/image" Target="../media/image5.png"/><Relationship Id="rId4" Type="http://schemas.microsoft.com/office/2007/relationships/hdphoto" Target="../media/hdphoto1.wdp"/><Relationship Id="rId9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microsoft.com/office/2007/relationships/hdphoto" Target="../media/hdphoto4.wdp"/><Relationship Id="rId7" Type="http://schemas.openxmlformats.org/officeDocument/2006/relationships/image" Target="../media/image6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microsoft.com/office/2007/relationships/hdphoto" Target="../media/hdphoto5.wdp"/><Relationship Id="rId10" Type="http://schemas.openxmlformats.org/officeDocument/2006/relationships/image" Target="../media/image20.png"/><Relationship Id="rId4" Type="http://schemas.openxmlformats.org/officeDocument/2006/relationships/image" Target="../media/image17.png"/><Relationship Id="rId9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clipar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755775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jazyk 1. 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VY_32_INOVACE_15_Hláska a písmeno k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Jílková Radka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6186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0"/>
            <a:ext cx="9251504" cy="7046640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4800" dirty="0" smtClean="0">
                <a:solidFill>
                  <a:schemeClr val="tx1"/>
                </a:solidFill>
              </a:rPr>
              <a:t>Hláska a písmeno </a:t>
            </a:r>
            <a:r>
              <a:rPr lang="cs-CZ" sz="4800" dirty="0" smtClean="0">
                <a:solidFill>
                  <a:srgbClr val="FF0000"/>
                </a:solidFill>
              </a:rPr>
              <a:t>k </a:t>
            </a:r>
            <a:r>
              <a:rPr lang="cs-CZ" sz="4800" dirty="0" err="1" smtClean="0">
                <a:solidFill>
                  <a:srgbClr val="FF0000"/>
                </a:solidFill>
              </a:rPr>
              <a:t>K</a:t>
            </a:r>
            <a:endParaRPr lang="cs-CZ" sz="4800" dirty="0" smtClean="0">
              <a:solidFill>
                <a:srgbClr val="FF0000"/>
              </a:solidFill>
            </a:endParaRPr>
          </a:p>
          <a:p>
            <a:endParaRPr lang="cs-CZ" sz="4800" dirty="0">
              <a:solidFill>
                <a:srgbClr val="FF0000"/>
              </a:solidFill>
            </a:endParaRPr>
          </a:p>
          <a:p>
            <a:endParaRPr lang="cs-CZ" sz="4800" dirty="0" smtClean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Mgr. Radka Jílková, 2.ZŠ Dobříš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5175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255928" cy="6858000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Pojmenuj obrázky, slova rozděl na slabiky a urči počet slabik.</a:t>
            </a:r>
          </a:p>
          <a:p>
            <a:pPr marL="0" indent="0">
              <a:buNone/>
            </a:pPr>
            <a:r>
              <a:rPr lang="cs-CZ" sz="7200" dirty="0"/>
              <a:t> </a:t>
            </a:r>
            <a:r>
              <a:rPr lang="cs-CZ" sz="7200" dirty="0" smtClean="0"/>
              <a:t>               </a:t>
            </a:r>
            <a:r>
              <a:rPr lang="cs-CZ" sz="12000" dirty="0" smtClean="0"/>
              <a:t>k </a:t>
            </a:r>
            <a:r>
              <a:rPr lang="cs-CZ" sz="12000" dirty="0" err="1" smtClean="0"/>
              <a:t>K</a:t>
            </a:r>
            <a:endParaRPr lang="cs-CZ" sz="12000" dirty="0"/>
          </a:p>
        </p:txBody>
      </p:sp>
      <p:pic>
        <p:nvPicPr>
          <p:cNvPr id="5" name="Picture 3" descr="C:\Users\OEM\Desktop\Obrázky Radka 2\Kačen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1232" y="4555481"/>
            <a:ext cx="1869670" cy="1434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OEM\Desktop\Obrázky Radka 2\kopretin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4348447"/>
            <a:ext cx="1187624" cy="2306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OEM\Desktop\Obrázky Radka 2\kočárek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98546"/>
            <a:ext cx="2111208" cy="1984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Desktop\Obrázky Zdena\klubíčko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99106">
            <a:off x="7861898" y="1514911"/>
            <a:ext cx="1276350" cy="728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OEM\Desktop\Obrázky Zdena\kočička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686071"/>
            <a:ext cx="2039813" cy="1815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OEM\Desktop\Obrázky Zdena\kohout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0275" y="2971872"/>
            <a:ext cx="1741510" cy="1400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OEM\Desktop\Obrázky Zdena\kolo auta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540" y="4555481"/>
            <a:ext cx="1745264" cy="1745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OEM\Desktop\Obrázky Radka 2\kapka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5565" y="745594"/>
            <a:ext cx="786899" cy="1101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9" descr="C:\Users\OEM\Desktop\Obrázky Zdena\knihovna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9678" y="4360174"/>
            <a:ext cx="2511744" cy="2310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OEM\Desktop\Obrázky Zdena\kostka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8336" y="2624306"/>
            <a:ext cx="1394063" cy="165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9272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7337" y="0"/>
            <a:ext cx="9144000" cy="6858000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Kterou slabikou začínají všechna slova na obrázcích 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6000" dirty="0" smtClean="0"/>
              <a:t>                     </a:t>
            </a:r>
            <a:r>
              <a:rPr lang="cs-CZ" sz="9600" dirty="0" err="1" smtClean="0"/>
              <a:t>ko</a:t>
            </a:r>
            <a:r>
              <a:rPr lang="cs-CZ" sz="9600" dirty="0" smtClean="0"/>
              <a:t> </a:t>
            </a:r>
          </a:p>
        </p:txBody>
      </p:sp>
      <p:pic>
        <p:nvPicPr>
          <p:cNvPr id="2050" name="Picture 2" descr="C:\Users\OEM\Desktop\Obrázky Zdena\kost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7361" y="692697"/>
            <a:ext cx="152607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Desktop\Obrázky Zdena\košík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439" y="1908971"/>
            <a:ext cx="1780364" cy="1936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C:\Users\OEM\Desktop\Obrázky Zdena\kolo auta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3935" y="4292258"/>
            <a:ext cx="2189857" cy="2189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C:\Users\OEM\Desktop\Obrázky Zdena\kočička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971" y="692696"/>
            <a:ext cx="2039813" cy="1815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OEM\Desktop\Obrázky Radka 2\kopretina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279967"/>
            <a:ext cx="1512168" cy="3229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1" descr="C:\Users\OEM\Desktop\Obrázky Zdena\kohout.png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6035" y="2557632"/>
            <a:ext cx="2002497" cy="1658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OEM\Desktop\Obrázky Radka 2\kočárek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80297">
            <a:off x="879398" y="3965809"/>
            <a:ext cx="2536186" cy="2383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4192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957392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sz="12000" dirty="0" smtClean="0"/>
              <a:t> </a:t>
            </a:r>
            <a:r>
              <a:rPr lang="cs-CZ" sz="5100" dirty="0" smtClean="0"/>
              <a:t>Kterou slabikou začínají slova </a:t>
            </a:r>
          </a:p>
          <a:p>
            <a:pPr marL="0" indent="0">
              <a:buNone/>
            </a:pPr>
            <a:r>
              <a:rPr lang="cs-CZ" sz="5100" dirty="0"/>
              <a:t> </a:t>
            </a:r>
            <a:r>
              <a:rPr lang="cs-CZ" sz="5100" dirty="0" smtClean="0"/>
              <a:t>  na těchto  obrázcích ?          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endParaRPr lang="cs-CZ" sz="12000" dirty="0" smtClean="0"/>
          </a:p>
          <a:p>
            <a:pPr marL="0" indent="0">
              <a:buNone/>
            </a:pPr>
            <a:r>
              <a:rPr lang="cs-CZ" sz="12000" dirty="0" smtClean="0"/>
              <a:t>                           </a:t>
            </a:r>
            <a:r>
              <a:rPr lang="cs-CZ" sz="19200" dirty="0" err="1" smtClean="0"/>
              <a:t>ka</a:t>
            </a:r>
            <a:endParaRPr lang="cs-CZ" sz="19200" dirty="0" smtClean="0"/>
          </a:p>
          <a:p>
            <a:endParaRPr lang="cs-CZ" sz="12000" dirty="0"/>
          </a:p>
        </p:txBody>
      </p:sp>
      <p:pic>
        <p:nvPicPr>
          <p:cNvPr id="4" name="Picture 2" descr="C:\Users\OEM\Desktop\Obrázky Radka 2\kap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546116"/>
            <a:ext cx="786899" cy="1101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OEM\Desktop\Obrázky Radka 2\Kačenka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04865"/>
            <a:ext cx="2251913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7157437" y="764704"/>
            <a:ext cx="1512168" cy="266429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    </a:t>
            </a:r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Leden        </a:t>
            </a:r>
          </a:p>
          <a:p>
            <a:pPr algn="ctr"/>
            <a:r>
              <a:rPr lang="cs-CZ" dirty="0" smtClean="0"/>
              <a:t>Únor</a:t>
            </a:r>
          </a:p>
          <a:p>
            <a:pPr algn="ctr"/>
            <a:r>
              <a:rPr lang="cs-CZ" dirty="0" smtClean="0"/>
              <a:t>Březen</a:t>
            </a:r>
            <a:endParaRPr lang="cs-CZ" dirty="0"/>
          </a:p>
          <a:p>
            <a:pPr algn="ctr"/>
            <a:r>
              <a:rPr lang="cs-CZ" dirty="0" smtClean="0"/>
              <a:t>Duben</a:t>
            </a:r>
          </a:p>
          <a:p>
            <a:pPr algn="ctr"/>
            <a:r>
              <a:rPr lang="cs-CZ" dirty="0" smtClean="0"/>
              <a:t>Květen</a:t>
            </a:r>
            <a:endParaRPr lang="cs-CZ" dirty="0"/>
          </a:p>
          <a:p>
            <a:pPr algn="ctr"/>
            <a:r>
              <a:rPr lang="cs-CZ" dirty="0" smtClean="0"/>
              <a:t>Červen</a:t>
            </a:r>
          </a:p>
          <a:p>
            <a:pPr algn="ctr"/>
            <a:r>
              <a:rPr lang="cs-CZ" dirty="0" smtClean="0"/>
              <a:t>Červenec</a:t>
            </a:r>
            <a:endParaRPr lang="cs-CZ" dirty="0"/>
          </a:p>
          <a:p>
            <a:pPr algn="ctr"/>
            <a:r>
              <a:rPr lang="cs-CZ" dirty="0" smtClean="0"/>
              <a:t>Srpen</a:t>
            </a:r>
          </a:p>
          <a:p>
            <a:pPr algn="ctr"/>
            <a:r>
              <a:rPr lang="cs-CZ" dirty="0" smtClean="0"/>
              <a:t>Září    </a:t>
            </a:r>
          </a:p>
          <a:p>
            <a:pPr algn="ctr"/>
            <a:r>
              <a:rPr lang="cs-CZ" dirty="0" smtClean="0"/>
              <a:t>Říjen</a:t>
            </a:r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8516677" y="536843"/>
            <a:ext cx="201052" cy="22170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7704662" y="543000"/>
            <a:ext cx="201052" cy="22170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7499107" y="546775"/>
            <a:ext cx="201052" cy="22170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7294728" y="543000"/>
            <a:ext cx="201052" cy="22170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7092254" y="543000"/>
            <a:ext cx="201052" cy="22170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8315625" y="536843"/>
            <a:ext cx="201052" cy="22170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8114573" y="560180"/>
            <a:ext cx="201052" cy="22170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7913521" y="543000"/>
            <a:ext cx="201052" cy="22170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422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bg2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Který z obrázků sem nepatří a proč?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</a:t>
            </a:r>
          </a:p>
          <a:p>
            <a:pPr marL="0" indent="0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                     </a:t>
            </a:r>
            <a:endParaRPr lang="cs-CZ" sz="9600" dirty="0"/>
          </a:p>
        </p:txBody>
      </p:sp>
      <p:pic>
        <p:nvPicPr>
          <p:cNvPr id="4" name="Picture 7" descr="C:\Users\OEM\Desktop\Obrázky Zdena\klokan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806825"/>
            <a:ext cx="2599197" cy="2547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OEM\Desktop\Obrázky Zdena\klobouk.pn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658" y="1136442"/>
            <a:ext cx="1756678" cy="1071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C:\Users\OEM\Desktop\Obrázky Zdena\knihovna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158563"/>
            <a:ext cx="2511744" cy="2310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OEM\Desktop\Obrázky Zdena\klubíčko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877619"/>
            <a:ext cx="1276350" cy="728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OEM\Desktop\Obrázky Zdena\kůn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640165"/>
            <a:ext cx="2906372" cy="2966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OEM\Desktop\Obrázky Zdena\květina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806825"/>
            <a:ext cx="1394204" cy="2422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OEM\Desktop\Obrázky Zdena\drak 2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323" y="783983"/>
            <a:ext cx="1857375" cy="2847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597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r>
              <a:rPr lang="cs-CZ" dirty="0" smtClean="0"/>
              <a:t>Byl to drak. Vymysli pro dráčka jméno.</a:t>
            </a:r>
            <a:endParaRPr lang="cs-CZ" dirty="0"/>
          </a:p>
        </p:txBody>
      </p:sp>
      <p:pic>
        <p:nvPicPr>
          <p:cNvPr id="4" name="Picture 2" descr="C:\Users\OEM\Desktop\Obrázky Zdena\drak 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6602" y="904829"/>
            <a:ext cx="3168352" cy="4858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láček 4"/>
          <p:cNvSpPr/>
          <p:nvPr/>
        </p:nvSpPr>
        <p:spPr>
          <a:xfrm>
            <a:off x="6084168" y="924966"/>
            <a:ext cx="2675292" cy="154875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áček 5"/>
          <p:cNvSpPr/>
          <p:nvPr/>
        </p:nvSpPr>
        <p:spPr>
          <a:xfrm>
            <a:off x="5940152" y="4214217"/>
            <a:ext cx="2675292" cy="154875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láček 6"/>
          <p:cNvSpPr/>
          <p:nvPr/>
        </p:nvSpPr>
        <p:spPr>
          <a:xfrm>
            <a:off x="827584" y="4171851"/>
            <a:ext cx="2675292" cy="154875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49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1035496"/>
            <a:ext cx="9467528" cy="7893496"/>
          </a:xfrm>
          <a:solidFill>
            <a:schemeClr val="bg2">
              <a:lumMod val="75000"/>
            </a:schemeClr>
          </a:solidFill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</a:t>
            </a:r>
            <a:endParaRPr lang="cs-CZ" sz="3900" dirty="0" smtClean="0"/>
          </a:p>
          <a:p>
            <a:pPr marL="0" indent="0">
              <a:buNone/>
            </a:pPr>
            <a:endParaRPr lang="cs-CZ" sz="3900" dirty="0"/>
          </a:p>
          <a:p>
            <a:pPr marL="0" indent="0">
              <a:buNone/>
            </a:pPr>
            <a:r>
              <a:rPr lang="cs-CZ" sz="3900" dirty="0" smtClean="0"/>
              <a:t>        </a:t>
            </a:r>
            <a:r>
              <a:rPr lang="cs-CZ" sz="3900" dirty="0" smtClean="0">
                <a:solidFill>
                  <a:srgbClr val="FF0000"/>
                </a:solidFill>
              </a:rPr>
              <a:t>K</a:t>
            </a:r>
            <a:r>
              <a:rPr lang="cs-CZ" sz="3900" dirty="0" smtClean="0"/>
              <a:t>OLEM</a:t>
            </a:r>
          </a:p>
          <a:p>
            <a:pPr marL="0" indent="0">
              <a:buNone/>
            </a:pPr>
            <a:r>
              <a:rPr lang="cs-CZ" sz="3900" dirty="0"/>
              <a:t> </a:t>
            </a:r>
            <a:r>
              <a:rPr lang="cs-CZ" sz="3900" dirty="0" smtClean="0"/>
              <a:t>             </a:t>
            </a:r>
            <a:r>
              <a:rPr lang="cs-CZ" sz="3900" dirty="0" smtClean="0">
                <a:solidFill>
                  <a:srgbClr val="FF0000"/>
                </a:solidFill>
              </a:rPr>
              <a:t>K</a:t>
            </a:r>
            <a:r>
              <a:rPr lang="cs-CZ" sz="3900" dirty="0" smtClean="0"/>
              <a:t>OLO</a:t>
            </a:r>
          </a:p>
          <a:p>
            <a:pPr marL="0" indent="0">
              <a:buNone/>
            </a:pPr>
            <a:r>
              <a:rPr lang="cs-CZ" sz="3900" dirty="0"/>
              <a:t> </a:t>
            </a:r>
            <a:r>
              <a:rPr lang="cs-CZ" sz="3900" dirty="0" smtClean="0"/>
              <a:t>                   </a:t>
            </a:r>
            <a:r>
              <a:rPr lang="cs-CZ" sz="3900" dirty="0" smtClean="0">
                <a:solidFill>
                  <a:srgbClr val="FF0000"/>
                </a:solidFill>
              </a:rPr>
              <a:t>K</a:t>
            </a:r>
            <a:r>
              <a:rPr lang="cs-CZ" sz="3900" dirty="0" smtClean="0"/>
              <a:t>INO</a:t>
            </a:r>
          </a:p>
          <a:p>
            <a:pPr marL="0" indent="0">
              <a:buNone/>
            </a:pPr>
            <a:r>
              <a:rPr lang="cs-CZ" sz="3900" dirty="0"/>
              <a:t> </a:t>
            </a:r>
            <a:r>
              <a:rPr lang="cs-CZ" sz="3900" dirty="0" smtClean="0"/>
              <a:t>                        </a:t>
            </a:r>
            <a:r>
              <a:rPr lang="cs-CZ" sz="3900" dirty="0" smtClean="0">
                <a:solidFill>
                  <a:srgbClr val="FF0000"/>
                </a:solidFill>
              </a:rPr>
              <a:t>K</a:t>
            </a:r>
            <a:r>
              <a:rPr lang="cs-CZ" sz="3900" dirty="0" smtClean="0"/>
              <a:t>AMIL</a:t>
            </a:r>
          </a:p>
          <a:p>
            <a:pPr marL="0" indent="0">
              <a:buNone/>
            </a:pPr>
            <a:r>
              <a:rPr lang="cs-CZ" sz="3900" dirty="0"/>
              <a:t> </a:t>
            </a:r>
            <a:r>
              <a:rPr lang="cs-CZ" sz="3900" dirty="0" smtClean="0"/>
              <a:t>                               </a:t>
            </a:r>
            <a:r>
              <a:rPr lang="cs-CZ" sz="3900" dirty="0" smtClean="0">
                <a:solidFill>
                  <a:srgbClr val="FF0000"/>
                </a:solidFill>
              </a:rPr>
              <a:t>K</a:t>
            </a:r>
            <a:r>
              <a:rPr lang="cs-CZ" sz="3900" dirty="0" smtClean="0"/>
              <a:t>ONAT                                                                     </a:t>
            </a:r>
          </a:p>
          <a:p>
            <a:pPr marL="0" indent="0">
              <a:buNone/>
            </a:pPr>
            <a:r>
              <a:rPr lang="cs-CZ" sz="3900" dirty="0"/>
              <a:t> </a:t>
            </a:r>
            <a:r>
              <a:rPr lang="cs-CZ" sz="3900" dirty="0" smtClean="0"/>
              <a:t>                                      </a:t>
            </a:r>
            <a:r>
              <a:rPr lang="cs-CZ" sz="3900" dirty="0" smtClean="0">
                <a:solidFill>
                  <a:srgbClr val="FF0000"/>
                </a:solidFill>
              </a:rPr>
              <a:t>K</a:t>
            </a:r>
            <a:r>
              <a:rPr lang="cs-CZ" sz="3900" dirty="0" smtClean="0"/>
              <a:t>OPA  </a:t>
            </a:r>
          </a:p>
          <a:p>
            <a:pPr marL="0" indent="0">
              <a:buNone/>
            </a:pPr>
            <a:r>
              <a:rPr lang="cs-CZ" sz="3900" dirty="0"/>
              <a:t> </a:t>
            </a:r>
            <a:r>
              <a:rPr lang="cs-CZ" sz="3900" dirty="0" smtClean="0"/>
              <a:t>                                            MÁ</a:t>
            </a:r>
            <a:r>
              <a:rPr lang="cs-CZ" sz="3900" dirty="0" smtClean="0">
                <a:solidFill>
                  <a:srgbClr val="FF0000"/>
                </a:solidFill>
              </a:rPr>
              <a:t>K</a:t>
            </a:r>
            <a:r>
              <a:rPr lang="cs-CZ" sz="3900" dirty="0" smtClean="0"/>
              <a:t>                                        </a:t>
            </a:r>
          </a:p>
          <a:p>
            <a:pPr marL="0" indent="0">
              <a:buNone/>
            </a:pPr>
            <a:r>
              <a:rPr lang="cs-CZ" sz="3900" dirty="0"/>
              <a:t> </a:t>
            </a:r>
            <a:r>
              <a:rPr lang="cs-CZ" sz="3900" dirty="0" smtClean="0"/>
              <a:t>                                                    TOLI</a:t>
            </a:r>
            <a:r>
              <a:rPr lang="cs-CZ" sz="3900" dirty="0" smtClean="0">
                <a:solidFill>
                  <a:srgbClr val="FF0000"/>
                </a:solidFill>
              </a:rPr>
              <a:t>K</a:t>
            </a:r>
          </a:p>
          <a:p>
            <a:pPr marL="0" indent="0">
              <a:buNone/>
            </a:pPr>
            <a:r>
              <a:rPr lang="cs-CZ" sz="3900" dirty="0"/>
              <a:t> </a:t>
            </a:r>
            <a:r>
              <a:rPr lang="cs-CZ" sz="3900" dirty="0" smtClean="0"/>
              <a:t>                                                          NANU</a:t>
            </a:r>
            <a:r>
              <a:rPr lang="cs-CZ" sz="3900" dirty="0" smtClean="0">
                <a:solidFill>
                  <a:srgbClr val="FF0000"/>
                </a:solidFill>
              </a:rPr>
              <a:t>K</a:t>
            </a:r>
          </a:p>
          <a:p>
            <a:pPr marL="0" indent="0">
              <a:buNone/>
            </a:pPr>
            <a:r>
              <a:rPr lang="cs-CZ" sz="3900" dirty="0" smtClean="0"/>
              <a:t>                                                                  PÁTE</a:t>
            </a:r>
            <a:r>
              <a:rPr lang="cs-CZ" sz="3900" dirty="0" smtClean="0">
                <a:solidFill>
                  <a:srgbClr val="FF0000"/>
                </a:solidFill>
              </a:rPr>
              <a:t>K</a:t>
            </a:r>
            <a:r>
              <a:rPr lang="cs-CZ" sz="3900" dirty="0" smtClean="0"/>
              <a:t>                </a:t>
            </a:r>
          </a:p>
          <a:p>
            <a:pPr marL="0" indent="0">
              <a:buNone/>
            </a:pPr>
            <a:r>
              <a:rPr lang="cs-CZ" sz="3900" dirty="0"/>
              <a:t> </a:t>
            </a:r>
            <a:r>
              <a:rPr lang="cs-CZ" sz="3900" dirty="0" smtClean="0"/>
              <a:t>                                                                      </a:t>
            </a:r>
            <a:r>
              <a:rPr lang="cs-CZ" sz="3900" dirty="0" smtClean="0">
                <a:solidFill>
                  <a:srgbClr val="FF0000"/>
                </a:solidFill>
              </a:rPr>
              <a:t>K</a:t>
            </a:r>
            <a:r>
              <a:rPr lang="cs-CZ" sz="3900" dirty="0" smtClean="0"/>
              <a:t>ÁJA</a:t>
            </a:r>
          </a:p>
          <a:p>
            <a:pPr marL="0" indent="0">
              <a:buNone/>
            </a:pPr>
            <a:r>
              <a:rPr lang="cs-CZ" sz="3900" dirty="0"/>
              <a:t> </a:t>
            </a:r>
            <a:r>
              <a:rPr lang="cs-CZ" sz="3900" dirty="0" smtClean="0"/>
              <a:t> Čti slova :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                                       </a:t>
            </a:r>
            <a:endParaRPr lang="cs-CZ" dirty="0"/>
          </a:p>
        </p:txBody>
      </p:sp>
      <p:pic>
        <p:nvPicPr>
          <p:cNvPr id="3074" name="Picture 2" descr="C:\Users\OEM\Desktop\Obrázky Zdena\květina m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76672"/>
            <a:ext cx="2083192" cy="2147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5007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Použité </a:t>
            </a:r>
            <a:r>
              <a:rPr lang="cs-CZ" dirty="0"/>
              <a:t>obrázky :</a:t>
            </a:r>
            <a:br>
              <a:rPr lang="cs-CZ" dirty="0"/>
            </a:b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www.clker.com/clipart</a:t>
            </a:r>
            <a:endParaRPr lang="cs-CZ" dirty="0" smtClean="0"/>
          </a:p>
          <a:p>
            <a:pPr marL="0" indent="0">
              <a:buNone/>
            </a:pPr>
            <a:r>
              <a:rPr lang="cs-CZ"/>
              <a:t>v</a:t>
            </a:r>
            <a:r>
              <a:rPr lang="cs-CZ" smtClean="0"/>
              <a:t>lastní zdroje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 </a:t>
            </a:r>
          </a:p>
        </p:txBody>
      </p:sp>
      <p:sp>
        <p:nvSpPr>
          <p:cNvPr id="2" name="Obdélník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113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140</Words>
  <Application>Microsoft Office PowerPoint</Application>
  <PresentationFormat>Předvádění na obrazovce (4:3)</PresentationFormat>
  <Paragraphs>96</Paragraphs>
  <Slides>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23</cp:revision>
  <dcterms:created xsi:type="dcterms:W3CDTF">2011-09-07T19:19:37Z</dcterms:created>
  <dcterms:modified xsi:type="dcterms:W3CDTF">2011-11-29T19:18:37Z</dcterms:modified>
</cp:coreProperties>
</file>