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8" r:id="rId2"/>
    <p:sldId id="257" r:id="rId3"/>
    <p:sldId id="285" r:id="rId4"/>
    <p:sldId id="282" r:id="rId5"/>
    <p:sldId id="281" r:id="rId6"/>
    <p:sldId id="280" r:id="rId7"/>
    <p:sldId id="279" r:id="rId8"/>
    <p:sldId id="284" r:id="rId9"/>
    <p:sldId id="283" r:id="rId10"/>
    <p:sldId id="286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1" autoAdjust="0"/>
    <p:restoredTop sz="94660"/>
  </p:normalViewPr>
  <p:slideViewPr>
    <p:cSldViewPr>
      <p:cViewPr>
        <p:scale>
          <a:sx n="100" d="100"/>
          <a:sy n="100" d="100"/>
        </p:scale>
        <p:origin x="-1848" y="-2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10. 12. 2013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91803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10. 12. 2013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10. 12. 2013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10. 12. 2013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10. 12. 2013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10. 12. 2013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10. 12. 2013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10. 12. 2013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10. 12. 2013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10. 12. 2013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10. 12. 2013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10. 12. 2013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10. 12. 2013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firmy.cz/detail/1951442-kominictvi-pechlat-rican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982230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Základní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rozdělení komínů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Komín, umístění,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materiál na komíny, průřez komínu, průduch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Rozdělení komínů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VY_32_INOVACE_01_002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-468560" y="991034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6" y="2765407"/>
            <a:ext cx="7848872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4400" dirty="0" smtClean="0"/>
              <a:t>Rozdělení komínů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124743"/>
            <a:ext cx="5442446" cy="3630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99703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1555" y="1628800"/>
            <a:ext cx="4112493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Rozdělení podle provedení: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761336"/>
            <a:ext cx="38627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</a:t>
            </a:r>
            <a:r>
              <a:rPr lang="cs-CZ" dirty="0"/>
              <a:t>zděné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3430740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montované</a:t>
            </a:r>
            <a:endParaRPr lang="cs-CZ" dirty="0"/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4077070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monolitické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648321"/>
            <a:ext cx="38100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41327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6" y="1772816"/>
            <a:ext cx="3903339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Rozdělení podle umístění: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492896"/>
            <a:ext cx="64770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vestavěné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068960"/>
            <a:ext cx="50405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přistavěné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1560" y="3664416"/>
            <a:ext cx="27363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- samostatně stojící</a:t>
            </a:r>
            <a:endParaRPr lang="cs-CZ" sz="2000" dirty="0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097138"/>
            <a:ext cx="3937383" cy="23624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3943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95535" y="1814314"/>
            <a:ext cx="6192689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Rozdělení podle druhu používaných paliv: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2534" y="2884220"/>
            <a:ext cx="58727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pro tuhá paliva (dřevo, uhlí, pelety)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5" y="3717032"/>
            <a:ext cx="49685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pro plynná paliva (zemní plyn)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2059" y="4480148"/>
            <a:ext cx="43924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pro kapalná paliva (topné oleje)</a:t>
            </a:r>
            <a:endParaRPr lang="cs-CZ" sz="2000" dirty="0"/>
          </a:p>
        </p:txBody>
      </p:sp>
      <p:pic>
        <p:nvPicPr>
          <p:cNvPr id="3074" name="Picture 2" descr="C:\Users\Businska\AppData\Local\Microsoft\Windows\Temporary Internet Files\Content.IE5\0866TXS9\dglxasset[2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6669" y="3084275"/>
            <a:ext cx="1888088" cy="1661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7368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844824"/>
            <a:ext cx="4248472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Rozdělení podle konstrukce: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3284984"/>
            <a:ext cx="56166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jednovrstvý komín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4005064"/>
            <a:ext cx="36724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vícevrstvý komín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844824"/>
            <a:ext cx="4248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4594" y="2429599"/>
            <a:ext cx="47625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758047" y="4797152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Podtlakové třívrstvé komíny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0636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00386" y="1700808"/>
            <a:ext cx="6823942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Rozdělení podle počtu komínových průduchů: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691815"/>
            <a:ext cx="49685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              - jednotlivé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35696" y="3429000"/>
            <a:ext cx="51845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sdružené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04173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916832"/>
            <a:ext cx="4824536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/>
              <a:t>R</a:t>
            </a:r>
            <a:r>
              <a:rPr lang="cs-CZ" sz="2800" dirty="0" smtClean="0"/>
              <a:t>ozdělení podle plochy průřezu: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19772" y="2924944"/>
            <a:ext cx="403438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úzké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3573016"/>
            <a:ext cx="30243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střední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51720" y="4085426"/>
            <a:ext cx="2700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23727" y="4226604"/>
            <a:ext cx="25202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 </a:t>
            </a:r>
            <a:r>
              <a:rPr lang="cs-CZ" sz="2000" dirty="0" smtClean="0"/>
              <a:t>- průlezné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44738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051720" y="4085426"/>
            <a:ext cx="2700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C:\Users\Businska\AppData\Local\Microsoft\Windows\Temporary Internet Files\Content.IE5\R6AJ5K8O\MC9003616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3593" y="1252959"/>
            <a:ext cx="3390615" cy="3940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702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60795" y="1340768"/>
            <a:ext cx="76094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276872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www.firmy.cz/detail/1951442-kominictvi-pechlat-ricany.html</a:t>
            </a:r>
            <a:endParaRPr lang="cs-CZ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Galerie MS Office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http://vytapeni.tzb-info.cz/kominy-a-kourovody/7767-funkcni-a-konstrukcni-rozdeleni-kominu</a:t>
            </a:r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2124</TotalTime>
  <Words>271</Words>
  <Application>Microsoft Office PowerPoint</Application>
  <PresentationFormat>Předvádění na obrazovce (4:3)</PresentationFormat>
  <Paragraphs>91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236</cp:revision>
  <dcterms:created xsi:type="dcterms:W3CDTF">2010-11-01T23:40:31Z</dcterms:created>
  <dcterms:modified xsi:type="dcterms:W3CDTF">2013-12-10T12:06:10Z</dcterms:modified>
</cp:coreProperties>
</file>