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64" r:id="rId3"/>
    <p:sldId id="257" r:id="rId4"/>
    <p:sldId id="258" r:id="rId5"/>
    <p:sldId id="259" r:id="rId6"/>
    <p:sldId id="260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D3C38-A63B-4E63-9D4B-D5136010ADC7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D7E237A-8C35-4A9E-AF6C-27331C1B5DE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D3C38-A63B-4E63-9D4B-D5136010ADC7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CD7E237A-8C35-4A9E-AF6C-27331C1B5DE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D3C38-A63B-4E63-9D4B-D5136010ADC7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D7E237A-8C35-4A9E-AF6C-27331C1B5DE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E6BD3C38-A63B-4E63-9D4B-D5136010ADC7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E237A-8C35-4A9E-AF6C-27331C1B5DE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D3C38-A63B-4E63-9D4B-D5136010ADC7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CD7E237A-8C35-4A9E-AF6C-27331C1B5DE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D3C38-A63B-4E63-9D4B-D5136010ADC7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CD7E237A-8C35-4A9E-AF6C-27331C1B5DE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D3C38-A63B-4E63-9D4B-D5136010ADC7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D7E237A-8C35-4A9E-AF6C-27331C1B5DE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D7E237A-8C35-4A9E-AF6C-27331C1B5DE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D3C38-A63B-4E63-9D4B-D5136010ADC7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CD7E237A-8C35-4A9E-AF6C-27331C1B5DE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E6BD3C38-A63B-4E63-9D4B-D5136010ADC7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D3C38-A63B-4E63-9D4B-D5136010ADC7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E237A-8C35-4A9E-AF6C-27331C1B5DE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CD7E237A-8C35-4A9E-AF6C-27331C1B5DE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D3C38-A63B-4E63-9D4B-D5136010ADC7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E6BD3C38-A63B-4E63-9D4B-D5136010ADC7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D7E237A-8C35-4A9E-AF6C-27331C1B5DE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OPVK_hor_zakladni_logolink_RGB_cz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646906"/>
            <a:ext cx="5759450" cy="1258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54063" y="2387141"/>
            <a:ext cx="7489825" cy="646331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Klíčový druh</a:t>
            </a:r>
            <a:endParaRPr lang="cs-CZ" sz="36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Obrázek 5" descr="GT-COL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5183981"/>
            <a:ext cx="1152525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900112" y="4642643"/>
            <a:ext cx="345586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cs-CZ" dirty="0" smtClean="0"/>
              <a:t>Autor RNDr. Markéta Drábková </a:t>
            </a:r>
            <a:endParaRPr lang="cs-CZ" dirty="0"/>
          </a:p>
        </p:txBody>
      </p:sp>
      <p:sp>
        <p:nvSpPr>
          <p:cNvPr id="8" name="TextovéPole 8"/>
          <p:cNvSpPr txBox="1">
            <a:spLocks noChangeArrowheads="1"/>
          </p:cNvSpPr>
          <p:nvPr/>
        </p:nvSpPr>
        <p:spPr bwMode="auto">
          <a:xfrm>
            <a:off x="5868144" y="4642643"/>
            <a:ext cx="237574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r"/>
            <a:r>
              <a:rPr lang="cs-CZ" dirty="0"/>
              <a:t>Datum</a:t>
            </a:r>
            <a:r>
              <a:rPr lang="cs-CZ" dirty="0" smtClean="0"/>
              <a:t>: 15. 10. 2013</a:t>
            </a:r>
            <a:endParaRPr lang="cs-CZ" dirty="0"/>
          </a:p>
        </p:txBody>
      </p:sp>
      <p:sp>
        <p:nvSpPr>
          <p:cNvPr id="9" name="TextovéPole 9"/>
          <p:cNvSpPr txBox="1">
            <a:spLocks noChangeArrowheads="1"/>
          </p:cNvSpPr>
          <p:nvPr/>
        </p:nvSpPr>
        <p:spPr bwMode="auto">
          <a:xfrm>
            <a:off x="1692275" y="5903118"/>
            <a:ext cx="6048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/>
            <a:r>
              <a:rPr lang="cs-CZ" sz="1400"/>
              <a:t>Gymnázium, Třeboň, Na Sadech 308</a:t>
            </a:r>
          </a:p>
        </p:txBody>
      </p:sp>
    </p:spTree>
    <p:extLst>
      <p:ext uri="{BB962C8B-B14F-4D97-AF65-F5344CB8AC3E}">
        <p14:creationId xmlns:p14="http://schemas.microsoft.com/office/powerpoint/2010/main" val="950898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9920834"/>
              </p:ext>
            </p:extLst>
          </p:nvPr>
        </p:nvGraphicFramePr>
        <p:xfrm>
          <a:off x="1475656" y="908720"/>
          <a:ext cx="6696744" cy="4387236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2036938"/>
                <a:gridCol w="4659806"/>
              </a:tblGrid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Číslo projektu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CZ.1.07/1.5.00/34.0702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Číslo materiálu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smtClean="0">
                          <a:effectLst/>
                        </a:rPr>
                        <a:t>VY_32_INOVACE_BIO.kvinta.59_Klíčový</a:t>
                      </a:r>
                      <a:r>
                        <a:rPr lang="cs-CZ" sz="1100" baseline="0" smtClean="0">
                          <a:effectLst/>
                        </a:rPr>
                        <a:t> druh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Škola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Gymnázium, Třeboň, Na Sadech 308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42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Autor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RNDr.</a:t>
                      </a:r>
                      <a:r>
                        <a:rPr lang="cs-CZ" sz="11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Markéta Drábková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Název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Klíčový</a:t>
                      </a:r>
                      <a:r>
                        <a:rPr lang="cs-CZ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druh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Předmět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Biologie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929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Tematická oblast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Ekologie a ochrana ŽP pro SŠ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3164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Šablona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000" dirty="0" smtClean="0">
                          <a:effectLst/>
                        </a:rPr>
                        <a:t>III/2 </a:t>
                      </a:r>
                      <a:r>
                        <a:rPr lang="cs-CZ" sz="1000" dirty="0">
                          <a:effectLst/>
                        </a:rPr>
                        <a:t>- Inovace a zkvalitnění výuky prostřednictvím </a:t>
                      </a:r>
                      <a:r>
                        <a:rPr lang="cs-CZ" sz="1000" dirty="0" smtClean="0">
                          <a:effectLst/>
                        </a:rPr>
                        <a:t>ICT</a:t>
                      </a:r>
                      <a:endParaRPr lang="cs-CZ" sz="1100" dirty="0">
                        <a:effectLst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Ročník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SŠ</a:t>
                      </a: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Metodický list/Anotace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Materiál obsahuje</a:t>
                      </a:r>
                      <a:r>
                        <a:rPr lang="cs-CZ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 stručný výklad  podle  učebnice Úvod do moderní ekologie ,  proložený náměty pro samostatnou práci žáků, délka 10minut</a:t>
                      </a:r>
                      <a:endParaRPr lang="cs-CZ" sz="11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Pokud není uvedeno jinak, použitý materiál je z vlastních zdrojů autora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27498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Stavební kameny společenstev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Producenti - klíčová role ( produkce organické hmoty pro ostatní)</a:t>
            </a:r>
          </a:p>
          <a:p>
            <a:r>
              <a:rPr lang="cs-CZ" dirty="0" smtClean="0"/>
              <a:t>Konzumenti - regulační funkce, opylování, šíření semen…</a:t>
            </a:r>
          </a:p>
          <a:p>
            <a:r>
              <a:rPr lang="cs-CZ" dirty="0" err="1" smtClean="0"/>
              <a:t>Destruenti</a:t>
            </a:r>
            <a:r>
              <a:rPr lang="cs-CZ" dirty="0" smtClean="0"/>
              <a:t> - rozklad, </a:t>
            </a:r>
            <a:r>
              <a:rPr lang="cs-CZ" dirty="0" err="1" smtClean="0"/>
              <a:t>symbionti</a:t>
            </a:r>
            <a:r>
              <a:rPr lang="cs-CZ" dirty="0" smtClean="0"/>
              <a:t> </a:t>
            </a:r>
          </a:p>
          <a:p>
            <a:endParaRPr lang="cs-CZ" dirty="0"/>
          </a:p>
          <a:p>
            <a:r>
              <a:rPr lang="cs-CZ" dirty="0" smtClean="0"/>
              <a:t>Vzájemná provázanost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Důležitost druhů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71472" y="1500174"/>
            <a:ext cx="8229600" cy="4525963"/>
          </a:xfrm>
        </p:spPr>
        <p:txBody>
          <a:bodyPr>
            <a:normAutofit/>
          </a:bodyPr>
          <a:lstStyle/>
          <a:p>
            <a:r>
              <a:rPr lang="cs-CZ" b="1" dirty="0" smtClean="0"/>
              <a:t>Dominanty</a:t>
            </a:r>
            <a:r>
              <a:rPr lang="cs-CZ" dirty="0" smtClean="0"/>
              <a:t> – vytvářejí prostředí pro ostatní</a:t>
            </a:r>
          </a:p>
          <a:p>
            <a:pPr>
              <a:buNone/>
            </a:pPr>
            <a:r>
              <a:rPr lang="cs-CZ" dirty="0" smtClean="0"/>
              <a:t>velká početnost </a:t>
            </a:r>
          </a:p>
          <a:p>
            <a:pPr>
              <a:buNone/>
            </a:pPr>
            <a:r>
              <a:rPr lang="cs-CZ" dirty="0" smtClean="0"/>
              <a:t>stromy – les, tráva - step, korál - útes 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b="1" dirty="0" smtClean="0"/>
              <a:t>Klíčové druhy </a:t>
            </a:r>
            <a:r>
              <a:rPr lang="cs-CZ" dirty="0" smtClean="0"/>
              <a:t>– velký význam pro strukturu a dynamiku společenstva - nemusí být početní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Vlci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Vlci </a:t>
            </a:r>
            <a:r>
              <a:rPr lang="cs-CZ" dirty="0" err="1" smtClean="0"/>
              <a:t>reintrodukováni</a:t>
            </a:r>
            <a:r>
              <a:rPr lang="cs-CZ" dirty="0" smtClean="0"/>
              <a:t> do NP -&gt; rušení býložravců při </a:t>
            </a:r>
            <a:r>
              <a:rPr lang="cs-CZ" dirty="0"/>
              <a:t>s</a:t>
            </a:r>
            <a:r>
              <a:rPr lang="cs-CZ" dirty="0" smtClean="0"/>
              <a:t>pásání -&gt; obnova břehových porostů -&gt; rozmach bobrů -&gt; vnik jezer -&gt; vodní ptactvo a hmyz -&gt; …</a:t>
            </a:r>
          </a:p>
          <a:p>
            <a:endParaRPr lang="cs-CZ" dirty="0"/>
          </a:p>
          <a:p>
            <a:r>
              <a:rPr lang="cs-CZ" dirty="0" smtClean="0"/>
              <a:t>Jeden druh zcela mění fungování ekosystému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>
                <a:solidFill>
                  <a:srgbClr val="FF0000"/>
                </a:solidFill>
              </a:rPr>
              <a:t>Najdi, kde se to stalo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z="4400" dirty="0" smtClean="0"/>
              <a:t>Každý druh může být ten klíčový </a:t>
            </a:r>
          </a:p>
          <a:p>
            <a:r>
              <a:rPr lang="cs-CZ" sz="4400" dirty="0" smtClean="0"/>
              <a:t>Jen to o </a:t>
            </a:r>
            <a:r>
              <a:rPr lang="cs-CZ" sz="4400" smtClean="0"/>
              <a:t>něm nevíme</a:t>
            </a:r>
            <a:endParaRPr lang="cs-CZ" sz="4400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STORCH, David; MIHULKA, Stanislav. </a:t>
            </a:r>
            <a:r>
              <a:rPr lang="cs-CZ" i="1" dirty="0"/>
              <a:t>Úvod do současné ekologie</a:t>
            </a:r>
            <a:r>
              <a:rPr lang="cs-CZ" dirty="0"/>
              <a:t>. Praha: Portál, 2000, ISBN 80-7178-462-1.</a:t>
            </a:r>
          </a:p>
        </p:txBody>
      </p:sp>
    </p:spTree>
    <p:extLst>
      <p:ext uri="{BB962C8B-B14F-4D97-AF65-F5344CB8AC3E}">
        <p14:creationId xmlns:p14="http://schemas.microsoft.com/office/powerpoint/2010/main" val="822548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3</TotalTime>
  <Words>221</Words>
  <Application>Microsoft Office PowerPoint</Application>
  <PresentationFormat>Předvádění na obrazovce (4:3)</PresentationFormat>
  <Paragraphs>52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Administrativní</vt:lpstr>
      <vt:lpstr>Prezentace aplikace PowerPoint</vt:lpstr>
      <vt:lpstr>Prezentace aplikace PowerPoint</vt:lpstr>
      <vt:lpstr>Stavební kameny společenstev</vt:lpstr>
      <vt:lpstr>Důležitost druhů</vt:lpstr>
      <vt:lpstr>Vlci 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Terka</dc:creator>
  <cp:lastModifiedBy>User</cp:lastModifiedBy>
  <cp:revision>5</cp:revision>
  <dcterms:created xsi:type="dcterms:W3CDTF">2013-12-08T19:50:22Z</dcterms:created>
  <dcterms:modified xsi:type="dcterms:W3CDTF">2013-12-10T13:59:50Z</dcterms:modified>
</cp:coreProperties>
</file>