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61" r:id="rId5"/>
    <p:sldId id="259" r:id="rId6"/>
    <p:sldId id="268" r:id="rId7"/>
    <p:sldId id="256" r:id="rId8"/>
    <p:sldId id="257" r:id="rId9"/>
    <p:sldId id="269" r:id="rId10"/>
    <p:sldId id="263" r:id="rId11"/>
    <p:sldId id="270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CCFF"/>
    <a:srgbClr val="E1FCFF"/>
    <a:srgbClr val="FFFFCC"/>
    <a:srgbClr val="F1F9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048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173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5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972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6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301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900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421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988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389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59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EC4CE1-B404-4F4F-A8A1-A6732E6D3BC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7BE72-4785-4B9E-B5F4-9411C1E84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492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a odčítání do 5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VY_32_INOVACE_1A_09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/>
              <a:t>Tento materiál je určen pro žáky při spodní hranici těžké MR a zároveň s autismem. Někteří z </a:t>
            </a:r>
            <a:r>
              <a:rPr lang="cs-CZ" dirty="0" smtClean="0"/>
              <a:t>nich obtížně </a:t>
            </a:r>
            <a:r>
              <a:rPr lang="cs-CZ" dirty="0"/>
              <a:t>komunikují, neznají základní pojmy. </a:t>
            </a:r>
            <a:r>
              <a:rPr lang="cs-CZ" dirty="0" smtClean="0"/>
              <a:t>Prezentace je </a:t>
            </a:r>
            <a:r>
              <a:rPr lang="cs-CZ" dirty="0"/>
              <a:t>vzhledem k </a:t>
            </a:r>
            <a:r>
              <a:rPr lang="cs-CZ" dirty="0" smtClean="0"/>
              <a:t>postižení </a:t>
            </a:r>
            <a:r>
              <a:rPr lang="cs-CZ" dirty="0"/>
              <a:t>adekvátní jejich </a:t>
            </a:r>
            <a:r>
              <a:rPr lang="cs-CZ" dirty="0" smtClean="0"/>
              <a:t>možnostem. Je určena k procvičování a upevňování sčítání a odčítání v číselném oboru do 5. První dvě strany jsou interaktivní – správný počet koleček po kliknutí „přiletí“. Na třetí a čtvrté straně žáci plní tentýž úkol, ale spojují pomocí rukopisných poznámek. Na páté a šesté straně procvičují znaménko - . Příklady přiřazují a počítají, z toho je pátý </a:t>
            </a:r>
            <a:r>
              <a:rPr lang="cs-CZ" dirty="0" err="1" smtClean="0"/>
              <a:t>slide</a:t>
            </a:r>
            <a:r>
              <a:rPr lang="cs-CZ" dirty="0" smtClean="0"/>
              <a:t> interaktivní.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20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(PAS</a:t>
            </a:r>
            <a:r>
              <a:rPr lang="cs-CZ" dirty="0"/>
              <a:t>, MP, kombinované postižení </a:t>
            </a:r>
            <a:r>
              <a:rPr lang="cs-CZ" dirty="0" smtClean="0"/>
              <a:t>- 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/>
              <a:t>Praktická škola jednoletá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2273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8219256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podle výsledku správný počet koleček. Na správný výsledek klikni.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7793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228668" y="3429000"/>
            <a:ext cx="3128003" cy="556711"/>
            <a:chOff x="228668" y="3429000"/>
            <a:chExt cx="3128003" cy="556711"/>
          </a:xfrm>
        </p:grpSpPr>
        <p:sp>
          <p:nvSpPr>
            <p:cNvPr id="22" name="Ovál 21"/>
            <p:cNvSpPr/>
            <p:nvPr/>
          </p:nvSpPr>
          <p:spPr>
            <a:xfrm>
              <a:off x="228668" y="3429000"/>
              <a:ext cx="504056" cy="50405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2161539" y="3481655"/>
              <a:ext cx="504056" cy="50405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2852615" y="3476875"/>
              <a:ext cx="504056" cy="50405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Plus 28"/>
            <p:cNvSpPr/>
            <p:nvPr/>
          </p:nvSpPr>
          <p:spPr>
            <a:xfrm>
              <a:off x="1177070" y="3476875"/>
              <a:ext cx="509972" cy="431298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157080" y="146936"/>
            <a:ext cx="3423872" cy="565176"/>
            <a:chOff x="170570" y="121535"/>
            <a:chExt cx="3423872" cy="565176"/>
          </a:xfrm>
        </p:grpSpPr>
        <p:sp>
          <p:nvSpPr>
            <p:cNvPr id="4" name="Ovál 3"/>
            <p:cNvSpPr/>
            <p:nvPr/>
          </p:nvSpPr>
          <p:spPr>
            <a:xfrm>
              <a:off x="170570" y="121535"/>
              <a:ext cx="504056" cy="50405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3090386" y="182655"/>
              <a:ext cx="504056" cy="50405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535630" y="182655"/>
              <a:ext cx="504056" cy="50405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1955023" y="182655"/>
              <a:ext cx="504056" cy="50405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765853" y="136570"/>
              <a:ext cx="504056" cy="50405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Plus 29"/>
            <p:cNvSpPr/>
            <p:nvPr/>
          </p:nvSpPr>
          <p:spPr>
            <a:xfrm>
              <a:off x="1369122" y="245094"/>
              <a:ext cx="509972" cy="431298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934156" y="1062001"/>
            <a:ext cx="3024336" cy="554857"/>
            <a:chOff x="5948892" y="823555"/>
            <a:chExt cx="3024336" cy="554857"/>
          </a:xfrm>
        </p:grpSpPr>
        <p:sp>
          <p:nvSpPr>
            <p:cNvPr id="35" name="Obdélník 34"/>
            <p:cNvSpPr/>
            <p:nvPr/>
          </p:nvSpPr>
          <p:spPr>
            <a:xfrm>
              <a:off x="5948892" y="823555"/>
              <a:ext cx="3024336" cy="55485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8391253" y="862499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7812360" y="823555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209032" y="848955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6584168" y="867862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5991803" y="848955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917157" y="1988840"/>
            <a:ext cx="3024336" cy="583050"/>
            <a:chOff x="5975653" y="1563477"/>
            <a:chExt cx="3024336" cy="583050"/>
          </a:xfrm>
        </p:grpSpPr>
        <p:sp>
          <p:nvSpPr>
            <p:cNvPr id="53" name="Obdélník 52"/>
            <p:cNvSpPr/>
            <p:nvPr/>
          </p:nvSpPr>
          <p:spPr>
            <a:xfrm>
              <a:off x="5975653" y="1563477"/>
              <a:ext cx="3024336" cy="58305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6032340" y="1609756"/>
              <a:ext cx="504056" cy="529668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6623201" y="1616858"/>
              <a:ext cx="504056" cy="529668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951660" y="157255"/>
            <a:ext cx="3024336" cy="554857"/>
            <a:chOff x="5951660" y="157255"/>
            <a:chExt cx="3024336" cy="554857"/>
          </a:xfrm>
        </p:grpSpPr>
        <p:sp>
          <p:nvSpPr>
            <p:cNvPr id="41" name="Obdélník 40"/>
            <p:cNvSpPr/>
            <p:nvPr/>
          </p:nvSpPr>
          <p:spPr>
            <a:xfrm>
              <a:off x="5951660" y="157255"/>
              <a:ext cx="3024336" cy="55485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6011830" y="161386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6579500" y="182655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7161523" y="185436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011830" y="3079564"/>
            <a:ext cx="3024336" cy="554857"/>
            <a:chOff x="5975653" y="2348880"/>
            <a:chExt cx="3024336" cy="554857"/>
          </a:xfrm>
        </p:grpSpPr>
        <p:sp>
          <p:nvSpPr>
            <p:cNvPr id="59" name="Obdélník 58"/>
            <p:cNvSpPr/>
            <p:nvPr/>
          </p:nvSpPr>
          <p:spPr>
            <a:xfrm>
              <a:off x="5975653" y="2348880"/>
              <a:ext cx="3024336" cy="554857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7712223" y="2374280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7141120" y="2369479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6569061" y="2374280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6005727" y="2374280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36373" y="5332049"/>
            <a:ext cx="2701338" cy="528330"/>
            <a:chOff x="336373" y="5332049"/>
            <a:chExt cx="2701338" cy="528330"/>
          </a:xfrm>
        </p:grpSpPr>
        <p:sp>
          <p:nvSpPr>
            <p:cNvPr id="27" name="Plus 26"/>
            <p:cNvSpPr/>
            <p:nvPr/>
          </p:nvSpPr>
          <p:spPr>
            <a:xfrm>
              <a:off x="1443698" y="5353072"/>
              <a:ext cx="509972" cy="431298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336373" y="5332049"/>
              <a:ext cx="504056" cy="50405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2533655" y="5356323"/>
              <a:ext cx="504056" cy="50405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2" name="Přímá spojnice 91"/>
          <p:cNvCxnSpPr/>
          <p:nvPr/>
        </p:nvCxnSpPr>
        <p:spPr>
          <a:xfrm>
            <a:off x="4644008" y="0"/>
            <a:ext cx="72008" cy="685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-60622" y="1578163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-44400" y="3356992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-60622" y="5238072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-7755" y="6857901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3" name="Skupina 2"/>
          <p:cNvGrpSpPr/>
          <p:nvPr/>
        </p:nvGrpSpPr>
        <p:grpSpPr>
          <a:xfrm>
            <a:off x="210537" y="1616858"/>
            <a:ext cx="3478939" cy="537091"/>
            <a:chOff x="210537" y="1616858"/>
            <a:chExt cx="3478939" cy="537091"/>
          </a:xfrm>
        </p:grpSpPr>
        <p:sp>
          <p:nvSpPr>
            <p:cNvPr id="8" name="Ovál 7"/>
            <p:cNvSpPr/>
            <p:nvPr/>
          </p:nvSpPr>
          <p:spPr>
            <a:xfrm>
              <a:off x="210537" y="1616858"/>
              <a:ext cx="504056" cy="50405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797313" y="1649893"/>
              <a:ext cx="504056" cy="50405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2639797" y="1648559"/>
              <a:ext cx="504056" cy="50405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Plus 30"/>
            <p:cNvSpPr/>
            <p:nvPr/>
          </p:nvSpPr>
          <p:spPr>
            <a:xfrm>
              <a:off x="1626048" y="1711097"/>
              <a:ext cx="509972" cy="431298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3185420" y="1649893"/>
              <a:ext cx="504056" cy="50405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11726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071E-6 L -0.63907 0.635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62" y="317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0.00047 L -0.62136 -0.0101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11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27088E-6 L -0.61945 0.5977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72" y="298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0.00023 L -0.63767 -0.0733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92" y="-36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5900463" y="2339508"/>
            <a:ext cx="3024336" cy="554857"/>
            <a:chOff x="5900463" y="2339508"/>
            <a:chExt cx="3024336" cy="554857"/>
          </a:xfrm>
        </p:grpSpPr>
        <p:sp>
          <p:nvSpPr>
            <p:cNvPr id="35" name="Obdélník 34"/>
            <p:cNvSpPr/>
            <p:nvPr/>
          </p:nvSpPr>
          <p:spPr>
            <a:xfrm>
              <a:off x="5900463" y="2339508"/>
              <a:ext cx="3024336" cy="554857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8365585" y="2363256"/>
              <a:ext cx="504056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7808222" y="2357717"/>
              <a:ext cx="504056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160603" y="2364908"/>
              <a:ext cx="504056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6535739" y="2383815"/>
              <a:ext cx="504056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5943374" y="2364908"/>
              <a:ext cx="504056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780859" y="324990"/>
            <a:ext cx="3024336" cy="554857"/>
            <a:chOff x="5780859" y="324990"/>
            <a:chExt cx="3024336" cy="554857"/>
          </a:xfrm>
        </p:grpSpPr>
        <p:sp>
          <p:nvSpPr>
            <p:cNvPr id="47" name="Obdélník 46"/>
            <p:cNvSpPr/>
            <p:nvPr/>
          </p:nvSpPr>
          <p:spPr>
            <a:xfrm>
              <a:off x="5780859" y="324990"/>
              <a:ext cx="3024336" cy="554857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9" name="Skupina 78"/>
            <p:cNvGrpSpPr/>
            <p:nvPr/>
          </p:nvGrpSpPr>
          <p:grpSpPr>
            <a:xfrm>
              <a:off x="5866205" y="336463"/>
              <a:ext cx="2209535" cy="531909"/>
              <a:chOff x="6153693" y="3659074"/>
              <a:chExt cx="2209535" cy="531909"/>
            </a:xfrm>
            <a:solidFill>
              <a:schemeClr val="tx1"/>
            </a:solidFill>
          </p:grpSpPr>
          <p:sp>
            <p:nvSpPr>
              <p:cNvPr id="48" name="Ovál 47"/>
              <p:cNvSpPr/>
              <p:nvPr/>
            </p:nvSpPr>
            <p:spPr>
              <a:xfrm>
                <a:off x="7859172" y="3686927"/>
                <a:ext cx="504056" cy="50405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7301881" y="3659074"/>
                <a:ext cx="504056" cy="50405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6730258" y="3674365"/>
                <a:ext cx="504056" cy="50405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153693" y="3661527"/>
                <a:ext cx="504056" cy="50405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" name="Skupina 4"/>
          <p:cNvGrpSpPr/>
          <p:nvPr/>
        </p:nvGrpSpPr>
        <p:grpSpPr>
          <a:xfrm>
            <a:off x="5888946" y="1340690"/>
            <a:ext cx="3024336" cy="576126"/>
            <a:chOff x="5888946" y="1340690"/>
            <a:chExt cx="3024336" cy="576126"/>
          </a:xfrm>
        </p:grpSpPr>
        <p:sp>
          <p:nvSpPr>
            <p:cNvPr id="41" name="Obdélník 40"/>
            <p:cNvSpPr/>
            <p:nvPr/>
          </p:nvSpPr>
          <p:spPr>
            <a:xfrm>
              <a:off x="5888946" y="1361959"/>
              <a:ext cx="3024336" cy="554857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949116" y="1340690"/>
              <a:ext cx="504056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6516786" y="1361959"/>
              <a:ext cx="504056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7098809" y="1364740"/>
              <a:ext cx="504056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5929558" y="3238376"/>
            <a:ext cx="3024336" cy="554857"/>
            <a:chOff x="5919156" y="3320987"/>
            <a:chExt cx="3024336" cy="554857"/>
          </a:xfrm>
        </p:grpSpPr>
        <p:sp>
          <p:nvSpPr>
            <p:cNvPr id="59" name="Obdélník 58"/>
            <p:cNvSpPr/>
            <p:nvPr/>
          </p:nvSpPr>
          <p:spPr>
            <a:xfrm>
              <a:off x="5919156" y="3320987"/>
              <a:ext cx="3024336" cy="554857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6512564" y="3346387"/>
              <a:ext cx="504056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5949230" y="3346387"/>
              <a:ext cx="504056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2" name="Přímá spojnice 91"/>
          <p:cNvCxnSpPr/>
          <p:nvPr/>
        </p:nvCxnSpPr>
        <p:spPr>
          <a:xfrm>
            <a:off x="4644008" y="0"/>
            <a:ext cx="72008" cy="685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-87330" y="1592717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-32112" y="3386829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-24618" y="5207074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-7755" y="6857901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8700" y="62346"/>
            <a:ext cx="18469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2 + 1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633552"/>
            <a:ext cx="18469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4 + 1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0663" y="3390231"/>
            <a:ext cx="18469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 + 1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700" y="5207074"/>
            <a:ext cx="18469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2 + 2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09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5.99121E-7 L -0.62049 0.83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24" y="415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8161E-6 L -0.64011 -0.031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14" y="-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25237E-6 L -0.63351 0.065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84" y="32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34421E-6 L -0.63664 0.2079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40" y="103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Vypočítej. Správný počet koleček spoj.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61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Skupina 36"/>
          <p:cNvGrpSpPr/>
          <p:nvPr/>
        </p:nvGrpSpPr>
        <p:grpSpPr>
          <a:xfrm>
            <a:off x="5888946" y="3541300"/>
            <a:ext cx="3024336" cy="554857"/>
            <a:chOff x="5888946" y="3541300"/>
            <a:chExt cx="3024336" cy="554857"/>
          </a:xfrm>
        </p:grpSpPr>
        <p:sp>
          <p:nvSpPr>
            <p:cNvPr id="26" name="Obdélník 25"/>
            <p:cNvSpPr/>
            <p:nvPr/>
          </p:nvSpPr>
          <p:spPr>
            <a:xfrm>
              <a:off x="5888946" y="3541300"/>
              <a:ext cx="3024336" cy="554857"/>
            </a:xfrm>
            <a:prstGeom prst="rect">
              <a:avLst/>
            </a:prstGeom>
            <a:solidFill>
              <a:srgbClr val="CCFF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8319929" y="3566700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7703449" y="3578273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7113082" y="3578273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6521712" y="3578273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5919020" y="3566700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497273" y="4849265"/>
            <a:ext cx="3128003" cy="556711"/>
            <a:chOff x="245048" y="4032874"/>
            <a:chExt cx="3128003" cy="556711"/>
          </a:xfrm>
        </p:grpSpPr>
        <p:sp>
          <p:nvSpPr>
            <p:cNvPr id="22" name="Ovál 21"/>
            <p:cNvSpPr/>
            <p:nvPr/>
          </p:nvSpPr>
          <p:spPr>
            <a:xfrm>
              <a:off x="245048" y="4032874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2177919" y="4085529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2868995" y="4080749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Plus 28"/>
            <p:cNvSpPr/>
            <p:nvPr/>
          </p:nvSpPr>
          <p:spPr>
            <a:xfrm>
              <a:off x="1193450" y="4080749"/>
              <a:ext cx="509972" cy="431298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210537" y="212906"/>
            <a:ext cx="3423872" cy="565176"/>
            <a:chOff x="210537" y="212906"/>
            <a:chExt cx="3423872" cy="565176"/>
          </a:xfrm>
        </p:grpSpPr>
        <p:sp>
          <p:nvSpPr>
            <p:cNvPr id="4" name="Ovál 3"/>
            <p:cNvSpPr/>
            <p:nvPr/>
          </p:nvSpPr>
          <p:spPr>
            <a:xfrm>
              <a:off x="210537" y="212906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3130353" y="274026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575597" y="274026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1994990" y="274026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805820" y="227941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Plus 29"/>
            <p:cNvSpPr/>
            <p:nvPr/>
          </p:nvSpPr>
          <p:spPr>
            <a:xfrm>
              <a:off x="1409089" y="336465"/>
              <a:ext cx="509972" cy="431298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497273" y="3745153"/>
            <a:ext cx="3240373" cy="555547"/>
            <a:chOff x="179499" y="2589300"/>
            <a:chExt cx="3240373" cy="555547"/>
          </a:xfrm>
        </p:grpSpPr>
        <p:sp>
          <p:nvSpPr>
            <p:cNvPr id="5" name="Ovál 4"/>
            <p:cNvSpPr/>
            <p:nvPr/>
          </p:nvSpPr>
          <p:spPr>
            <a:xfrm>
              <a:off x="179499" y="2589300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2915816" y="2591189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1409089" y="2640791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779672" y="2640791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Plus 31"/>
            <p:cNvSpPr/>
            <p:nvPr/>
          </p:nvSpPr>
          <p:spPr>
            <a:xfrm>
              <a:off x="2064852" y="2713549"/>
              <a:ext cx="509972" cy="431298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882962" y="2471311"/>
            <a:ext cx="3024336" cy="554857"/>
            <a:chOff x="5882962" y="2471311"/>
            <a:chExt cx="3024336" cy="554857"/>
          </a:xfrm>
        </p:grpSpPr>
        <p:sp>
          <p:nvSpPr>
            <p:cNvPr id="35" name="Obdélník 34"/>
            <p:cNvSpPr/>
            <p:nvPr/>
          </p:nvSpPr>
          <p:spPr>
            <a:xfrm>
              <a:off x="5882962" y="2471311"/>
              <a:ext cx="3024336" cy="554857"/>
            </a:xfrm>
            <a:prstGeom prst="rect">
              <a:avLst/>
            </a:prstGeom>
            <a:solidFill>
              <a:srgbClr val="CCFF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8325323" y="2510255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7790721" y="2489520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143102" y="2496711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6518238" y="2515618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5925873" y="2496711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780859" y="324990"/>
            <a:ext cx="3024336" cy="554857"/>
            <a:chOff x="5780859" y="324990"/>
            <a:chExt cx="3024336" cy="554857"/>
          </a:xfrm>
        </p:grpSpPr>
        <p:sp>
          <p:nvSpPr>
            <p:cNvPr id="47" name="Obdélník 46"/>
            <p:cNvSpPr/>
            <p:nvPr/>
          </p:nvSpPr>
          <p:spPr>
            <a:xfrm>
              <a:off x="5780859" y="324990"/>
              <a:ext cx="3024336" cy="554857"/>
            </a:xfrm>
            <a:prstGeom prst="rect">
              <a:avLst/>
            </a:prstGeom>
            <a:solidFill>
              <a:srgbClr val="CCFF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9" name="Skupina 78"/>
            <p:cNvGrpSpPr/>
            <p:nvPr/>
          </p:nvGrpSpPr>
          <p:grpSpPr>
            <a:xfrm>
              <a:off x="5866205" y="336463"/>
              <a:ext cx="2209535" cy="531909"/>
              <a:chOff x="6153693" y="3659074"/>
              <a:chExt cx="2209535" cy="531909"/>
            </a:xfrm>
          </p:grpSpPr>
          <p:sp>
            <p:nvSpPr>
              <p:cNvPr id="48" name="Ovál 47"/>
              <p:cNvSpPr/>
              <p:nvPr/>
            </p:nvSpPr>
            <p:spPr>
              <a:xfrm>
                <a:off x="7859172" y="3686927"/>
                <a:ext cx="504056" cy="50405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7301881" y="3659074"/>
                <a:ext cx="504056" cy="50405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6730258" y="3674365"/>
                <a:ext cx="504056" cy="50405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153693" y="3661527"/>
                <a:ext cx="504056" cy="504056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" name="Skupina 1"/>
          <p:cNvGrpSpPr/>
          <p:nvPr/>
        </p:nvGrpSpPr>
        <p:grpSpPr>
          <a:xfrm>
            <a:off x="5918966" y="4672724"/>
            <a:ext cx="3024336" cy="583050"/>
            <a:chOff x="5918966" y="4672724"/>
            <a:chExt cx="3024336" cy="583050"/>
          </a:xfrm>
        </p:grpSpPr>
        <p:sp>
          <p:nvSpPr>
            <p:cNvPr id="53" name="Obdélník 52"/>
            <p:cNvSpPr/>
            <p:nvPr/>
          </p:nvSpPr>
          <p:spPr>
            <a:xfrm>
              <a:off x="5918966" y="4672724"/>
              <a:ext cx="3024336" cy="583050"/>
            </a:xfrm>
            <a:prstGeom prst="rect">
              <a:avLst/>
            </a:prstGeom>
            <a:solidFill>
              <a:srgbClr val="CCFF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5975653" y="4719003"/>
              <a:ext cx="504056" cy="529668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6566514" y="4726105"/>
              <a:ext cx="504056" cy="529668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888946" y="1336559"/>
            <a:ext cx="3024336" cy="554857"/>
            <a:chOff x="5888946" y="1336559"/>
            <a:chExt cx="3024336" cy="554857"/>
          </a:xfrm>
        </p:grpSpPr>
        <p:sp>
          <p:nvSpPr>
            <p:cNvPr id="41" name="Obdélník 40"/>
            <p:cNvSpPr/>
            <p:nvPr/>
          </p:nvSpPr>
          <p:spPr>
            <a:xfrm>
              <a:off x="5888946" y="1336559"/>
              <a:ext cx="3024336" cy="554857"/>
            </a:xfrm>
            <a:prstGeom prst="rect">
              <a:avLst/>
            </a:prstGeom>
            <a:solidFill>
              <a:srgbClr val="CCFF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949116" y="1340690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6516786" y="1361959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7098809" y="1364740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5951660" y="5860379"/>
            <a:ext cx="3024336" cy="554857"/>
            <a:chOff x="5951660" y="5860379"/>
            <a:chExt cx="3024336" cy="554857"/>
          </a:xfrm>
        </p:grpSpPr>
        <p:sp>
          <p:nvSpPr>
            <p:cNvPr id="59" name="Obdélník 58"/>
            <p:cNvSpPr/>
            <p:nvPr/>
          </p:nvSpPr>
          <p:spPr>
            <a:xfrm>
              <a:off x="5951660" y="5860379"/>
              <a:ext cx="3024336" cy="554857"/>
            </a:xfrm>
            <a:prstGeom prst="rect">
              <a:avLst/>
            </a:prstGeom>
            <a:solidFill>
              <a:srgbClr val="CCFF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7688230" y="5885779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7117127" y="5880978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6545068" y="5885779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5981734" y="5885779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520195" y="6109710"/>
            <a:ext cx="2701338" cy="528330"/>
            <a:chOff x="301764" y="5090189"/>
            <a:chExt cx="2701338" cy="528330"/>
          </a:xfrm>
        </p:grpSpPr>
        <p:sp>
          <p:nvSpPr>
            <p:cNvPr id="27" name="Plus 26"/>
            <p:cNvSpPr/>
            <p:nvPr/>
          </p:nvSpPr>
          <p:spPr>
            <a:xfrm>
              <a:off x="1409089" y="5111212"/>
              <a:ext cx="509972" cy="431298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301764" y="5090189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2499046" y="5114463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316545" y="1391433"/>
            <a:ext cx="3583709" cy="564107"/>
            <a:chOff x="35413" y="5041605"/>
            <a:chExt cx="3583709" cy="564107"/>
          </a:xfrm>
        </p:grpSpPr>
        <p:sp>
          <p:nvSpPr>
            <p:cNvPr id="6" name="Ovál 5"/>
            <p:cNvSpPr/>
            <p:nvPr/>
          </p:nvSpPr>
          <p:spPr>
            <a:xfrm>
              <a:off x="35413" y="5041605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Plus 33"/>
            <p:cNvSpPr/>
            <p:nvPr/>
          </p:nvSpPr>
          <p:spPr>
            <a:xfrm>
              <a:off x="2405844" y="5139374"/>
              <a:ext cx="509972" cy="431298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560622" y="5054195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1095728" y="5077984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vál 74"/>
            <p:cNvSpPr/>
            <p:nvPr/>
          </p:nvSpPr>
          <p:spPr>
            <a:xfrm>
              <a:off x="3115066" y="5101656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vál 75"/>
            <p:cNvSpPr/>
            <p:nvPr/>
          </p:nvSpPr>
          <p:spPr>
            <a:xfrm>
              <a:off x="1655166" y="5088175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2" name="Přímá spojnice 91"/>
          <p:cNvCxnSpPr/>
          <p:nvPr/>
        </p:nvCxnSpPr>
        <p:spPr>
          <a:xfrm>
            <a:off x="4644008" y="0"/>
            <a:ext cx="72008" cy="685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-23157" y="980728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-7755" y="2276872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-44400" y="3356992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-32112" y="4672723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-44400" y="5860379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-7755" y="6857901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110" name="Skupina 109"/>
          <p:cNvGrpSpPr/>
          <p:nvPr/>
        </p:nvGrpSpPr>
        <p:grpSpPr>
          <a:xfrm>
            <a:off x="398022" y="2499100"/>
            <a:ext cx="3478939" cy="537091"/>
            <a:chOff x="398365" y="2411909"/>
            <a:chExt cx="3478939" cy="537091"/>
          </a:xfrm>
        </p:grpSpPr>
        <p:sp>
          <p:nvSpPr>
            <p:cNvPr id="8" name="Ovál 7"/>
            <p:cNvSpPr/>
            <p:nvPr/>
          </p:nvSpPr>
          <p:spPr>
            <a:xfrm>
              <a:off x="398365" y="2411909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985141" y="2444944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2827625" y="2443610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Plus 30"/>
            <p:cNvSpPr/>
            <p:nvPr/>
          </p:nvSpPr>
          <p:spPr>
            <a:xfrm>
              <a:off x="1813876" y="2506148"/>
              <a:ext cx="509972" cy="431298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3373248" y="2444944"/>
              <a:ext cx="504056" cy="5040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41619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Skupina 64"/>
          <p:cNvGrpSpPr/>
          <p:nvPr/>
        </p:nvGrpSpPr>
        <p:grpSpPr>
          <a:xfrm>
            <a:off x="5888946" y="3541300"/>
            <a:ext cx="3024336" cy="554857"/>
            <a:chOff x="5888946" y="3541300"/>
            <a:chExt cx="3024336" cy="554857"/>
          </a:xfrm>
        </p:grpSpPr>
        <p:sp>
          <p:nvSpPr>
            <p:cNvPr id="26" name="Obdélník 25"/>
            <p:cNvSpPr/>
            <p:nvPr/>
          </p:nvSpPr>
          <p:spPr>
            <a:xfrm>
              <a:off x="5888946" y="3541300"/>
              <a:ext cx="3024336" cy="554857"/>
            </a:xfrm>
            <a:prstGeom prst="rect">
              <a:avLst/>
            </a:prstGeom>
            <a:solidFill>
              <a:srgbClr val="FF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8319929" y="3566700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7703449" y="3578273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7113082" y="3578273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6521712" y="3578273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5919020" y="3566700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5882962" y="2471311"/>
            <a:ext cx="3024336" cy="554857"/>
            <a:chOff x="5882962" y="2471311"/>
            <a:chExt cx="3024336" cy="554857"/>
          </a:xfrm>
        </p:grpSpPr>
        <p:sp>
          <p:nvSpPr>
            <p:cNvPr id="35" name="Obdélník 34"/>
            <p:cNvSpPr/>
            <p:nvPr/>
          </p:nvSpPr>
          <p:spPr>
            <a:xfrm>
              <a:off x="5882962" y="2471311"/>
              <a:ext cx="3024336" cy="554857"/>
            </a:xfrm>
            <a:prstGeom prst="rect">
              <a:avLst/>
            </a:prstGeom>
            <a:solidFill>
              <a:srgbClr val="FF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8348084" y="2495059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7790721" y="2489520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7143102" y="2496711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6518238" y="2515618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5925873" y="2496711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780859" y="324990"/>
            <a:ext cx="3024336" cy="554857"/>
            <a:chOff x="5780859" y="324990"/>
            <a:chExt cx="3024336" cy="554857"/>
          </a:xfrm>
        </p:grpSpPr>
        <p:sp>
          <p:nvSpPr>
            <p:cNvPr id="47" name="Obdélník 46"/>
            <p:cNvSpPr/>
            <p:nvPr/>
          </p:nvSpPr>
          <p:spPr>
            <a:xfrm>
              <a:off x="5780859" y="324990"/>
              <a:ext cx="3024336" cy="554857"/>
            </a:xfrm>
            <a:prstGeom prst="rect">
              <a:avLst/>
            </a:prstGeom>
            <a:solidFill>
              <a:srgbClr val="FF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9" name="Skupina 78"/>
            <p:cNvGrpSpPr/>
            <p:nvPr/>
          </p:nvGrpSpPr>
          <p:grpSpPr>
            <a:xfrm>
              <a:off x="5866205" y="336463"/>
              <a:ext cx="2209535" cy="531909"/>
              <a:chOff x="6153693" y="3659074"/>
              <a:chExt cx="2209535" cy="531909"/>
            </a:xfrm>
            <a:solidFill>
              <a:srgbClr val="00B0F0"/>
            </a:solidFill>
          </p:grpSpPr>
          <p:sp>
            <p:nvSpPr>
              <p:cNvPr id="48" name="Ovál 47"/>
              <p:cNvSpPr/>
              <p:nvPr/>
            </p:nvSpPr>
            <p:spPr>
              <a:xfrm>
                <a:off x="7859172" y="3686927"/>
                <a:ext cx="504056" cy="50405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7301881" y="3659074"/>
                <a:ext cx="504056" cy="50405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6730258" y="3674365"/>
                <a:ext cx="504056" cy="50405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6153693" y="3661527"/>
                <a:ext cx="504056" cy="50405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66" name="Skupina 65"/>
          <p:cNvGrpSpPr/>
          <p:nvPr/>
        </p:nvGrpSpPr>
        <p:grpSpPr>
          <a:xfrm>
            <a:off x="5918966" y="4672724"/>
            <a:ext cx="3024336" cy="583050"/>
            <a:chOff x="5918966" y="4672724"/>
            <a:chExt cx="3024336" cy="583050"/>
          </a:xfrm>
        </p:grpSpPr>
        <p:sp>
          <p:nvSpPr>
            <p:cNvPr id="53" name="Obdélník 52"/>
            <p:cNvSpPr/>
            <p:nvPr/>
          </p:nvSpPr>
          <p:spPr>
            <a:xfrm>
              <a:off x="5918966" y="4672724"/>
              <a:ext cx="3024336" cy="583050"/>
            </a:xfrm>
            <a:prstGeom prst="rect">
              <a:avLst/>
            </a:prstGeom>
            <a:solidFill>
              <a:srgbClr val="FF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5975653" y="4719003"/>
              <a:ext cx="504056" cy="52966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7127328" y="4714638"/>
              <a:ext cx="504056" cy="52966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6566514" y="4726105"/>
              <a:ext cx="504056" cy="52966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888946" y="1340690"/>
            <a:ext cx="3024336" cy="576126"/>
            <a:chOff x="5888946" y="1340690"/>
            <a:chExt cx="3024336" cy="576126"/>
          </a:xfrm>
        </p:grpSpPr>
        <p:sp>
          <p:nvSpPr>
            <p:cNvPr id="41" name="Obdélník 40"/>
            <p:cNvSpPr/>
            <p:nvPr/>
          </p:nvSpPr>
          <p:spPr>
            <a:xfrm>
              <a:off x="5888946" y="1361959"/>
              <a:ext cx="3024336" cy="554857"/>
            </a:xfrm>
            <a:prstGeom prst="rect">
              <a:avLst/>
            </a:prstGeom>
            <a:solidFill>
              <a:srgbClr val="FF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5949116" y="1340690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6516786" y="1361959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7098809" y="1364740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5951660" y="5860379"/>
            <a:ext cx="3024336" cy="554857"/>
            <a:chOff x="5951660" y="5860379"/>
            <a:chExt cx="3024336" cy="554857"/>
          </a:xfrm>
        </p:grpSpPr>
        <p:sp>
          <p:nvSpPr>
            <p:cNvPr id="59" name="Obdélník 58"/>
            <p:cNvSpPr/>
            <p:nvPr/>
          </p:nvSpPr>
          <p:spPr>
            <a:xfrm>
              <a:off x="5951660" y="5860379"/>
              <a:ext cx="3024336" cy="554857"/>
            </a:xfrm>
            <a:prstGeom prst="rect">
              <a:avLst/>
            </a:prstGeom>
            <a:solidFill>
              <a:srgbClr val="FF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6545068" y="5885779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5981734" y="5885779"/>
              <a:ext cx="504056" cy="504056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2" name="Přímá spojnice 91"/>
          <p:cNvCxnSpPr/>
          <p:nvPr/>
        </p:nvCxnSpPr>
        <p:spPr>
          <a:xfrm>
            <a:off x="4644008" y="0"/>
            <a:ext cx="72008" cy="685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-23157" y="980728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-7755" y="2276872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-44400" y="3356992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-32112" y="4672723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-44400" y="5860379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-7755" y="6857901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17398" y="-48007"/>
            <a:ext cx="18469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2 + 1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7398" y="980729"/>
            <a:ext cx="18469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4 + 1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2214" y="2187550"/>
            <a:ext cx="18469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1 + 2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0944" y="3373024"/>
            <a:ext cx="165622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3 +2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35565" y="4660153"/>
            <a:ext cx="18469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1 + 1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18005" y="5770379"/>
            <a:ext cx="18469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2 + 2</a:t>
            </a:r>
            <a:endParaRPr lang="cs-CZ" sz="6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80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 obrázkům přiřaď správný výsledek kliknutím.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423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11000">
              <a:schemeClr val="accent5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" name="Přímá spojnice 91"/>
          <p:cNvCxnSpPr/>
          <p:nvPr/>
        </p:nvCxnSpPr>
        <p:spPr>
          <a:xfrm>
            <a:off x="4644008" y="0"/>
            <a:ext cx="72008" cy="685800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5934156" y="1062001"/>
            <a:ext cx="3024336" cy="554857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4 - 2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917157" y="2100696"/>
            <a:ext cx="3024336" cy="583050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5 - 4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951660" y="157255"/>
            <a:ext cx="3024336" cy="554857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5 - 1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951660" y="3107845"/>
            <a:ext cx="3024336" cy="554857"/>
          </a:xfrm>
          <a:prstGeom prst="rect">
            <a:avLst/>
          </a:prstGeom>
          <a:solidFill>
            <a:srgbClr val="FF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4 - 1</a:t>
            </a:r>
            <a:endParaRPr lang="cs-CZ" sz="4000" b="1" dirty="0">
              <a:solidFill>
                <a:schemeClr val="tx1"/>
              </a:solidFill>
            </a:endParaRPr>
          </a:p>
        </p:txBody>
      </p:sp>
      <p:cxnSp>
        <p:nvCxnSpPr>
          <p:cNvPr id="99" name="Přímá spojnice 98"/>
          <p:cNvCxnSpPr/>
          <p:nvPr/>
        </p:nvCxnSpPr>
        <p:spPr>
          <a:xfrm>
            <a:off x="-60622" y="1578163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-44400" y="3356992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-60622" y="5238072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-7755" y="6857901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11" name="Skupina 10"/>
          <p:cNvGrpSpPr/>
          <p:nvPr/>
        </p:nvGrpSpPr>
        <p:grpSpPr>
          <a:xfrm>
            <a:off x="152400" y="332656"/>
            <a:ext cx="3689997" cy="6171370"/>
            <a:chOff x="152400" y="332656"/>
            <a:chExt cx="3689997" cy="6171370"/>
          </a:xfrm>
        </p:grpSpPr>
        <p:sp>
          <p:nvSpPr>
            <p:cNvPr id="6" name="Slunce 5"/>
            <p:cNvSpPr/>
            <p:nvPr/>
          </p:nvSpPr>
          <p:spPr>
            <a:xfrm>
              <a:off x="3253996" y="5824325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Slunce 54"/>
            <p:cNvSpPr/>
            <p:nvPr/>
          </p:nvSpPr>
          <p:spPr>
            <a:xfrm>
              <a:off x="307012" y="464459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Slunce 55"/>
            <p:cNvSpPr/>
            <p:nvPr/>
          </p:nvSpPr>
          <p:spPr>
            <a:xfrm>
              <a:off x="1072279" y="464459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Slunce 56"/>
            <p:cNvSpPr/>
            <p:nvPr/>
          </p:nvSpPr>
          <p:spPr>
            <a:xfrm>
              <a:off x="1766291" y="475235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Slunce 64"/>
            <p:cNvSpPr/>
            <p:nvPr/>
          </p:nvSpPr>
          <p:spPr>
            <a:xfrm>
              <a:off x="2512949" y="486011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Slunce 65"/>
            <p:cNvSpPr/>
            <p:nvPr/>
          </p:nvSpPr>
          <p:spPr>
            <a:xfrm>
              <a:off x="2921149" y="2432963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Slunce 66"/>
            <p:cNvSpPr/>
            <p:nvPr/>
          </p:nvSpPr>
          <p:spPr>
            <a:xfrm>
              <a:off x="2218749" y="2436093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Slunce 67"/>
            <p:cNvSpPr/>
            <p:nvPr/>
          </p:nvSpPr>
          <p:spPr>
            <a:xfrm>
              <a:off x="1588120" y="2432963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Slunce 68"/>
            <p:cNvSpPr/>
            <p:nvPr/>
          </p:nvSpPr>
          <p:spPr>
            <a:xfrm>
              <a:off x="848288" y="2420888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Slunce 69"/>
            <p:cNvSpPr/>
            <p:nvPr/>
          </p:nvSpPr>
          <p:spPr>
            <a:xfrm>
              <a:off x="152400" y="2420888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Slunce 70"/>
            <p:cNvSpPr/>
            <p:nvPr/>
          </p:nvSpPr>
          <p:spPr>
            <a:xfrm>
              <a:off x="2307915" y="4149080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Slunce 71"/>
            <p:cNvSpPr/>
            <p:nvPr/>
          </p:nvSpPr>
          <p:spPr>
            <a:xfrm>
              <a:off x="1647678" y="4149080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Slunce 74"/>
            <p:cNvSpPr/>
            <p:nvPr/>
          </p:nvSpPr>
          <p:spPr>
            <a:xfrm>
              <a:off x="999719" y="4174977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Slunce 75"/>
            <p:cNvSpPr/>
            <p:nvPr/>
          </p:nvSpPr>
          <p:spPr>
            <a:xfrm>
              <a:off x="294200" y="4149080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Slunce 76"/>
            <p:cNvSpPr/>
            <p:nvPr/>
          </p:nvSpPr>
          <p:spPr>
            <a:xfrm>
              <a:off x="2626949" y="5824325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Slunce 77"/>
            <p:cNvSpPr/>
            <p:nvPr/>
          </p:nvSpPr>
          <p:spPr>
            <a:xfrm>
              <a:off x="1897660" y="5842081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Slunce 78"/>
            <p:cNvSpPr/>
            <p:nvPr/>
          </p:nvSpPr>
          <p:spPr>
            <a:xfrm>
              <a:off x="1118161" y="5877272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Slunce 79"/>
            <p:cNvSpPr/>
            <p:nvPr/>
          </p:nvSpPr>
          <p:spPr>
            <a:xfrm>
              <a:off x="315399" y="5877272"/>
              <a:ext cx="588401" cy="495306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2626949" y="332656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/>
            <p:nvPr/>
          </p:nvCxnSpPr>
          <p:spPr>
            <a:xfrm>
              <a:off x="3368873" y="5639930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/>
            <p:nvPr/>
          </p:nvCxnSpPr>
          <p:spPr>
            <a:xfrm>
              <a:off x="1777136" y="3933056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>
              <a:off x="2439677" y="3933056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/>
            <p:nvPr/>
          </p:nvCxnSpPr>
          <p:spPr>
            <a:xfrm>
              <a:off x="999719" y="2214092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/>
            <p:nvPr/>
          </p:nvCxnSpPr>
          <p:spPr>
            <a:xfrm>
              <a:off x="1699616" y="2213735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>
              <a:off x="2344560" y="2243749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>
              <a:off x="3028074" y="2215468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54769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071E-6 L -0.23733 0.8036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75" y="40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0.00047 L -0.25903 0.4619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86" y="230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84617E-6 L -0.2415 0.0314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83" y="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96484E-6 L -0.26094 -0.3398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56" y="-170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35" grpId="0" animBg="1"/>
      <p:bldP spid="53" grpId="0" animBg="1"/>
      <p:bldP spid="41" grpId="0" animBg="1"/>
      <p:bldP spid="5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výsledek. Spojuj čarou.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944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rgbClr val="FFFF00">
                <a:lumMod val="62000"/>
                <a:lumOff val="38000"/>
              </a:srgb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" name="Přímá spojnice 91"/>
          <p:cNvCxnSpPr/>
          <p:nvPr/>
        </p:nvCxnSpPr>
        <p:spPr>
          <a:xfrm>
            <a:off x="4644008" y="0"/>
            <a:ext cx="72008" cy="68580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5889544" y="511963"/>
            <a:ext cx="3024336" cy="554857"/>
          </a:xfrm>
          <a:prstGeom prst="rect">
            <a:avLst/>
          </a:prstGeom>
          <a:solidFill>
            <a:srgbClr val="CC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4 -1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889544" y="2098138"/>
            <a:ext cx="3024336" cy="583050"/>
          </a:xfrm>
          <a:prstGeom prst="rect">
            <a:avLst/>
          </a:prstGeom>
          <a:solidFill>
            <a:srgbClr val="CC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2 - 1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796136" y="5855954"/>
            <a:ext cx="3024336" cy="554857"/>
          </a:xfrm>
          <a:prstGeom prst="rect">
            <a:avLst/>
          </a:prstGeom>
          <a:solidFill>
            <a:srgbClr val="CC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5 - 1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921089" y="3993852"/>
            <a:ext cx="3024336" cy="554857"/>
          </a:xfrm>
          <a:prstGeom prst="rect">
            <a:avLst/>
          </a:prstGeom>
          <a:solidFill>
            <a:srgbClr val="CC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4 -2</a:t>
            </a:r>
            <a:endParaRPr lang="cs-CZ" sz="4000" b="1" dirty="0">
              <a:solidFill>
                <a:srgbClr val="0070C0"/>
              </a:solidFill>
            </a:endParaRPr>
          </a:p>
        </p:txBody>
      </p:sp>
      <p:cxnSp>
        <p:nvCxnSpPr>
          <p:cNvPr id="99" name="Přímá spojnice 98"/>
          <p:cNvCxnSpPr/>
          <p:nvPr/>
        </p:nvCxnSpPr>
        <p:spPr>
          <a:xfrm>
            <a:off x="-60622" y="1578163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-44400" y="3356992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-60622" y="5238072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-7755" y="6857901"/>
            <a:ext cx="4704630" cy="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18" name="Skupina 17"/>
          <p:cNvGrpSpPr/>
          <p:nvPr/>
        </p:nvGrpSpPr>
        <p:grpSpPr>
          <a:xfrm>
            <a:off x="331912" y="5855954"/>
            <a:ext cx="1045062" cy="864096"/>
            <a:chOff x="331912" y="5855954"/>
            <a:chExt cx="1045062" cy="864096"/>
          </a:xfrm>
        </p:grpSpPr>
        <p:sp>
          <p:nvSpPr>
            <p:cNvPr id="40" name="Srdce 39"/>
            <p:cNvSpPr/>
            <p:nvPr/>
          </p:nvSpPr>
          <p:spPr>
            <a:xfrm>
              <a:off x="944926" y="6071978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9" name="Přímá spojnice 88"/>
            <p:cNvCxnSpPr/>
            <p:nvPr/>
          </p:nvCxnSpPr>
          <p:spPr>
            <a:xfrm>
              <a:off x="1011949" y="5855954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2" name="Srdce 41"/>
            <p:cNvSpPr/>
            <p:nvPr/>
          </p:nvSpPr>
          <p:spPr>
            <a:xfrm>
              <a:off x="331912" y="6046076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30298" y="4116661"/>
            <a:ext cx="2181308" cy="922412"/>
            <a:chOff x="230298" y="4116661"/>
            <a:chExt cx="2181308" cy="922412"/>
          </a:xfrm>
        </p:grpSpPr>
        <p:sp>
          <p:nvSpPr>
            <p:cNvPr id="2" name="Srdce 1"/>
            <p:cNvSpPr/>
            <p:nvPr/>
          </p:nvSpPr>
          <p:spPr>
            <a:xfrm>
              <a:off x="1964616" y="4460229"/>
              <a:ext cx="432048" cy="400419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Srdce 42"/>
            <p:cNvSpPr/>
            <p:nvPr/>
          </p:nvSpPr>
          <p:spPr>
            <a:xfrm>
              <a:off x="1380448" y="4454258"/>
              <a:ext cx="432048" cy="400419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4" name="Přímá spojnice 83"/>
            <p:cNvCxnSpPr/>
            <p:nvPr/>
          </p:nvCxnSpPr>
          <p:spPr>
            <a:xfrm>
              <a:off x="1465902" y="4116661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>
              <a:off x="2050731" y="4174977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4" name="Srdce 43"/>
            <p:cNvSpPr/>
            <p:nvPr/>
          </p:nvSpPr>
          <p:spPr>
            <a:xfrm>
              <a:off x="842862" y="4422629"/>
              <a:ext cx="432048" cy="400419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Srdce 44"/>
            <p:cNvSpPr/>
            <p:nvPr/>
          </p:nvSpPr>
          <p:spPr>
            <a:xfrm>
              <a:off x="230298" y="4422629"/>
              <a:ext cx="432048" cy="400419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56317" y="2294220"/>
            <a:ext cx="2831507" cy="864096"/>
            <a:chOff x="156317" y="2294220"/>
            <a:chExt cx="2831507" cy="864096"/>
          </a:xfrm>
        </p:grpSpPr>
        <p:sp>
          <p:nvSpPr>
            <p:cNvPr id="47" name="Srdce 46"/>
            <p:cNvSpPr/>
            <p:nvPr/>
          </p:nvSpPr>
          <p:spPr>
            <a:xfrm>
              <a:off x="1930954" y="2538940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Srdce 45"/>
            <p:cNvSpPr/>
            <p:nvPr/>
          </p:nvSpPr>
          <p:spPr>
            <a:xfrm>
              <a:off x="2555776" y="2510244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8" name="Přímá spojnice 87"/>
            <p:cNvCxnSpPr/>
            <p:nvPr/>
          </p:nvCxnSpPr>
          <p:spPr>
            <a:xfrm>
              <a:off x="2626949" y="2294220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48" name="Srdce 47"/>
            <p:cNvSpPr/>
            <p:nvPr/>
          </p:nvSpPr>
          <p:spPr>
            <a:xfrm>
              <a:off x="1345932" y="2524494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Srdce 48"/>
            <p:cNvSpPr/>
            <p:nvPr/>
          </p:nvSpPr>
          <p:spPr>
            <a:xfrm>
              <a:off x="763960" y="2524656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Srdce 49"/>
            <p:cNvSpPr/>
            <p:nvPr/>
          </p:nvSpPr>
          <p:spPr>
            <a:xfrm>
              <a:off x="156317" y="2465164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30298" y="548680"/>
            <a:ext cx="2277419" cy="864096"/>
            <a:chOff x="230298" y="548680"/>
            <a:chExt cx="2277419" cy="864096"/>
          </a:xfrm>
        </p:grpSpPr>
        <p:sp>
          <p:nvSpPr>
            <p:cNvPr id="39" name="Srdce 38"/>
            <p:cNvSpPr/>
            <p:nvPr/>
          </p:nvSpPr>
          <p:spPr>
            <a:xfrm>
              <a:off x="2075669" y="789392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Srdce 50"/>
            <p:cNvSpPr/>
            <p:nvPr/>
          </p:nvSpPr>
          <p:spPr>
            <a:xfrm>
              <a:off x="1475656" y="783190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Srdce 51"/>
            <p:cNvSpPr/>
            <p:nvPr/>
          </p:nvSpPr>
          <p:spPr>
            <a:xfrm>
              <a:off x="842862" y="783190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7" name="Přímá spojnice 86"/>
            <p:cNvCxnSpPr/>
            <p:nvPr/>
          </p:nvCxnSpPr>
          <p:spPr>
            <a:xfrm>
              <a:off x="2146842" y="548680"/>
              <a:ext cx="360875" cy="864096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54" name="Srdce 53"/>
            <p:cNvSpPr/>
            <p:nvPr/>
          </p:nvSpPr>
          <p:spPr>
            <a:xfrm>
              <a:off x="230298" y="789392"/>
              <a:ext cx="432048" cy="432048"/>
            </a:xfrm>
            <a:prstGeom prst="hear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4439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306</Words>
  <Application>Microsoft Office PowerPoint</Application>
  <PresentationFormat>Předvádění na obrazovce (4:3)</PresentationFormat>
  <Paragraphs>36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Sčítání a odčítání do 5 VY_32_INOVACE_1A_09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42</cp:revision>
  <dcterms:created xsi:type="dcterms:W3CDTF">2013-09-30T19:21:33Z</dcterms:created>
  <dcterms:modified xsi:type="dcterms:W3CDTF">2013-12-01T17:52:31Z</dcterms:modified>
</cp:coreProperties>
</file>