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70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026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1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13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734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261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377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97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335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995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949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64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33D70-6E45-47E3-84A9-12EF465C7353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A5E925-A47C-45D5-BAB6-BE5106E649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9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Geometrické tvary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VY_32_INOVACE_1A_11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/>
              <a:t>Tento materiál je určen pro žáky při spodní hranici těžké MR a zároveň s autismem. Někteří z těchto žáků obtížně komunikují, neznají základní pojmy. </a:t>
            </a:r>
            <a:r>
              <a:rPr lang="cs-CZ" dirty="0" smtClean="0"/>
              <a:t>Materiál </a:t>
            </a:r>
            <a:r>
              <a:rPr lang="cs-CZ" dirty="0"/>
              <a:t>je vzhledem k jejich postižení adekvátní jejich </a:t>
            </a:r>
            <a:r>
              <a:rPr lang="cs-CZ" dirty="0" smtClean="0"/>
              <a:t>možnostem. Je určen k procvičování a upevňování znalostí o základních geometrických tvarech. </a:t>
            </a:r>
            <a:r>
              <a:rPr lang="cs-CZ" dirty="0"/>
              <a:t>První </a:t>
            </a:r>
            <a:r>
              <a:rPr lang="cs-CZ" dirty="0" smtClean="0"/>
              <a:t>čtyři strany jsou výkladové. Žáci si procvičují základní geometrické tvary, učí se je správně pojmenovat ve spojení s barvami. Další čtyři strany jsou interaktivní. Žáci vyhledávají daný geometrický tvar, na který kliknou – správný tvar zůstává na ploše, ostatní mizí. Na posledních čtyřech stranách přiřazují pomocí rukopisných poznámek spojují geometrický tvar se zadáním.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35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(PAS</a:t>
            </a:r>
            <a:r>
              <a:rPr lang="cs-CZ" dirty="0"/>
              <a:t>, MP, kombinované postižení </a:t>
            </a:r>
            <a:r>
              <a:rPr lang="cs-CZ" dirty="0" smtClean="0"/>
              <a:t>- MP </a:t>
            </a:r>
            <a:r>
              <a:rPr lang="cs-CZ" dirty="0"/>
              <a:t>v kombinaci se zdravotním znevýhodněním, MP v kombinaci </a:t>
            </a:r>
            <a:r>
              <a:rPr lang="cs-CZ"/>
              <a:t>s </a:t>
            </a:r>
            <a:r>
              <a:rPr lang="cs-CZ" smtClean="0"/>
              <a:t>PAS, </a:t>
            </a:r>
            <a:r>
              <a:rPr lang="cs-CZ"/>
              <a:t>vícečetné </a:t>
            </a:r>
            <a:r>
              <a:rPr lang="cs-CZ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a typ vzdělávání: </a:t>
            </a:r>
            <a:r>
              <a:rPr lang="cs-CZ" dirty="0"/>
              <a:t>Praktická škola jednoletá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641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bdélník 37"/>
          <p:cNvSpPr/>
          <p:nvPr/>
        </p:nvSpPr>
        <p:spPr>
          <a:xfrm>
            <a:off x="611560" y="116632"/>
            <a:ext cx="2449506" cy="216024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34620" y="177403"/>
            <a:ext cx="2160240" cy="20162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KRUH</a:t>
            </a:r>
            <a:endParaRPr lang="cs-CZ" sz="4400" b="1" dirty="0"/>
          </a:p>
        </p:txBody>
      </p:sp>
      <p:sp>
        <p:nvSpPr>
          <p:cNvPr id="6" name="Ovál 5"/>
          <p:cNvSpPr/>
          <p:nvPr/>
        </p:nvSpPr>
        <p:spPr>
          <a:xfrm>
            <a:off x="3883971" y="177403"/>
            <a:ext cx="864096" cy="79208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36988" y="3908144"/>
            <a:ext cx="864096" cy="7920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185368" y="4700232"/>
            <a:ext cx="864096" cy="79208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25736" y="1381421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070848" y="226937"/>
            <a:ext cx="864096" cy="79208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325616" y="3645024"/>
            <a:ext cx="1622648" cy="158417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23023" y="2852936"/>
            <a:ext cx="1622648" cy="158417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502896" y="5145244"/>
            <a:ext cx="1622648" cy="158417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534820" y="2667481"/>
            <a:ext cx="720080" cy="6732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530346" y="1383052"/>
            <a:ext cx="720080" cy="6732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275628" y="5937332"/>
            <a:ext cx="720080" cy="6732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732240" y="2595845"/>
            <a:ext cx="720080" cy="6732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523931" y="5403914"/>
            <a:ext cx="720080" cy="6732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139929" y="2420888"/>
            <a:ext cx="720080" cy="67322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881004" y="2310894"/>
            <a:ext cx="720080" cy="6732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334451" y="857402"/>
            <a:ext cx="1298612" cy="121156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490623" y="5229200"/>
            <a:ext cx="1298612" cy="121156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16128" y="5109970"/>
            <a:ext cx="1298612" cy="121156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7393389" y="3605681"/>
            <a:ext cx="1298612" cy="121156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56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251520" y="260648"/>
            <a:ext cx="2672680" cy="26642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548680"/>
            <a:ext cx="2016224" cy="187220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ČTVEREC</a:t>
            </a:r>
            <a:endParaRPr lang="cs-CZ" sz="3600" b="1" dirty="0"/>
          </a:p>
        </p:txBody>
      </p:sp>
      <p:sp>
        <p:nvSpPr>
          <p:cNvPr id="5" name="Obdélník 4"/>
          <p:cNvSpPr/>
          <p:nvPr/>
        </p:nvSpPr>
        <p:spPr>
          <a:xfrm>
            <a:off x="4478072" y="678627"/>
            <a:ext cx="1368152" cy="122413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1971606">
            <a:off x="7167751" y="1458154"/>
            <a:ext cx="1368152" cy="122413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19560901">
            <a:off x="2051720" y="5041788"/>
            <a:ext cx="1368152" cy="122413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19961733">
            <a:off x="3491880" y="2358001"/>
            <a:ext cx="1368152" cy="122413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699699" y="256450"/>
            <a:ext cx="936104" cy="82809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884368" y="3209028"/>
            <a:ext cx="936104" cy="82809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339659" y="5414643"/>
            <a:ext cx="936104" cy="82809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606353" y="3209028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571500">
            <a:off x="7919055" y="4730375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71800" y="3814950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884368" y="5775176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907365">
            <a:off x="6757505" y="4089409"/>
            <a:ext cx="720080" cy="64807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9848" y="4839072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920734" y="3028262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53843" y="3810992"/>
            <a:ext cx="391113" cy="3516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41553" y="5949280"/>
            <a:ext cx="391113" cy="3516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5570" y="3527388"/>
            <a:ext cx="391113" cy="3516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9852497">
            <a:off x="5316977" y="4597890"/>
            <a:ext cx="628389" cy="3516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045996" y="4597890"/>
            <a:ext cx="391113" cy="3516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249701" y="2088462"/>
            <a:ext cx="391113" cy="3516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06561" y="6066907"/>
            <a:ext cx="391113" cy="3516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53844" y="5733255"/>
            <a:ext cx="391113" cy="3516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48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7504" y="116632"/>
            <a:ext cx="3744416" cy="201622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79512" y="260648"/>
            <a:ext cx="3528392" cy="136815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TROJÚHELNÍK</a:t>
            </a:r>
            <a:endParaRPr lang="cs-CZ" sz="2000" b="1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3994594" y="764704"/>
            <a:ext cx="1440160" cy="1080120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1547664" y="5286395"/>
            <a:ext cx="1440160" cy="108012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4279559">
            <a:off x="1223627" y="3623942"/>
            <a:ext cx="1440160" cy="1080120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70443">
            <a:off x="7536880" y="354040"/>
            <a:ext cx="1440160" cy="108012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 rot="1099795">
            <a:off x="5291904" y="1528697"/>
            <a:ext cx="864096" cy="2016224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20533642">
            <a:off x="211754" y="4626423"/>
            <a:ext cx="864096" cy="201622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 rot="21124966">
            <a:off x="2693765" y="3023431"/>
            <a:ext cx="864096" cy="201622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526421" y="2917949"/>
            <a:ext cx="1016496" cy="711696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9811733">
            <a:off x="3401554" y="5101209"/>
            <a:ext cx="1016496" cy="71169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 rot="1202223">
            <a:off x="1548892" y="2647759"/>
            <a:ext cx="1016496" cy="711696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4207768" y="4307396"/>
            <a:ext cx="1016496" cy="711696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135554" y="2282544"/>
            <a:ext cx="1016496" cy="71169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 rot="10800000">
            <a:off x="5774651" y="764704"/>
            <a:ext cx="1016496" cy="71169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 rot="1718884">
            <a:off x="7677477" y="5219199"/>
            <a:ext cx="1016496" cy="71169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6451118" y="1778488"/>
            <a:ext cx="2622376" cy="1008112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 rot="20752009">
            <a:off x="5479959" y="4165277"/>
            <a:ext cx="2622376" cy="1008112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 rot="10800000">
            <a:off x="6398085" y="3318870"/>
            <a:ext cx="2622376" cy="100811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4034669" y="5493060"/>
            <a:ext cx="2622376" cy="100811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307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79512" y="92591"/>
            <a:ext cx="3456384" cy="1968257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391767"/>
            <a:ext cx="2664296" cy="108012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OBDÉLNÍK</a:t>
            </a:r>
            <a:endParaRPr lang="cs-CZ" sz="4400" b="1" dirty="0"/>
          </a:p>
        </p:txBody>
      </p:sp>
      <p:sp>
        <p:nvSpPr>
          <p:cNvPr id="7" name="Obdélník 6"/>
          <p:cNvSpPr/>
          <p:nvPr/>
        </p:nvSpPr>
        <p:spPr>
          <a:xfrm>
            <a:off x="6680996" y="2060848"/>
            <a:ext cx="2016224" cy="90010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3101944"/>
            <a:ext cx="1872208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63688" y="2153816"/>
            <a:ext cx="1872208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25925" y="4740916"/>
            <a:ext cx="1872208" cy="50405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3528" y="5815799"/>
            <a:ext cx="1872208" cy="50405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 rot="19820161">
            <a:off x="6753004" y="4613620"/>
            <a:ext cx="1872208" cy="50405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9399668">
            <a:off x="4991463" y="267121"/>
            <a:ext cx="504056" cy="247342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9552" y="2392224"/>
            <a:ext cx="504056" cy="247342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020816" y="3894584"/>
            <a:ext cx="1711424" cy="32650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34765" y="2948534"/>
            <a:ext cx="1049534" cy="26143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325672" y="6156603"/>
            <a:ext cx="1711424" cy="32650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 rot="14358311">
            <a:off x="1592052" y="5085414"/>
            <a:ext cx="1711424" cy="32650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 rot="20838333">
            <a:off x="7240405" y="6251880"/>
            <a:ext cx="1711424" cy="32650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32240" y="3401329"/>
            <a:ext cx="1049534" cy="26143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1545860">
            <a:off x="7049343" y="540189"/>
            <a:ext cx="1049534" cy="26143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 rot="20190384">
            <a:off x="5156674" y="5416274"/>
            <a:ext cx="1049534" cy="26143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8794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620688"/>
            <a:ext cx="32283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VŠECHNY KRUHY.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1259632" y="1988840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1556792"/>
            <a:ext cx="1296144" cy="122413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27584" y="4005064"/>
            <a:ext cx="2232248" cy="208823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788024" y="851520"/>
            <a:ext cx="792088" cy="77728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0192" y="4005064"/>
            <a:ext cx="792088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355976" y="4941168"/>
            <a:ext cx="360040" cy="36004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164288" y="1916832"/>
            <a:ext cx="360040" cy="360040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 rot="1100874">
            <a:off x="5004048" y="2384884"/>
            <a:ext cx="1512168" cy="5400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 rot="20479505">
            <a:off x="8172400" y="4221088"/>
            <a:ext cx="432048" cy="158417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884368" y="548680"/>
            <a:ext cx="648072" cy="6914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347864" y="3140968"/>
            <a:ext cx="1008112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84068" y="5805264"/>
            <a:ext cx="2052228" cy="57606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5076056" y="3363062"/>
            <a:ext cx="792088" cy="720080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426118" y="3000558"/>
            <a:ext cx="900100" cy="756084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 rot="938208">
            <a:off x="2915816" y="5661248"/>
            <a:ext cx="1080120" cy="792088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6948264" y="2780928"/>
            <a:ext cx="1008112" cy="86409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979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3502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VŠECHNY ČTVERCE.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331640" y="1687241"/>
            <a:ext cx="936104" cy="86409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926495">
            <a:off x="4934332" y="747803"/>
            <a:ext cx="809150" cy="79208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58202" y="2780928"/>
            <a:ext cx="1681950" cy="151216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 rot="20874925">
            <a:off x="1260492" y="4301218"/>
            <a:ext cx="570479" cy="5760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668344" y="2348880"/>
            <a:ext cx="864096" cy="86409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326045">
            <a:off x="6878283" y="5074804"/>
            <a:ext cx="736909" cy="72008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411760" y="2870938"/>
            <a:ext cx="720080" cy="68407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699792" y="5157192"/>
            <a:ext cx="864096" cy="79208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876256" y="620688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956376" y="6093296"/>
            <a:ext cx="504056" cy="432048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95536" y="2780928"/>
            <a:ext cx="576064" cy="115212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1281347">
            <a:off x="4258202" y="5085184"/>
            <a:ext cx="1141890" cy="936104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251520" y="5445224"/>
            <a:ext cx="1224136" cy="504056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563888" y="1160748"/>
            <a:ext cx="504056" cy="133214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20211623">
            <a:off x="6732240" y="1988840"/>
            <a:ext cx="540060" cy="259228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40152" y="6165304"/>
            <a:ext cx="1224136" cy="504056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20853160">
            <a:off x="2627784" y="3933056"/>
            <a:ext cx="1188132" cy="360040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591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20688"/>
            <a:ext cx="42498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VŠECHNY TROJÚHELNÍKY.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195736" y="1556792"/>
            <a:ext cx="576064" cy="5760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rot="710348">
            <a:off x="4897143" y="1513828"/>
            <a:ext cx="1080120" cy="100811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20251660">
            <a:off x="1331640" y="3861048"/>
            <a:ext cx="1584176" cy="151216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956376" y="404664"/>
            <a:ext cx="648072" cy="172819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51920" y="2420888"/>
            <a:ext cx="432048" cy="1440160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940152" y="3861048"/>
            <a:ext cx="1368152" cy="129614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31540" y="3176972"/>
            <a:ext cx="504056" cy="504056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20970140">
            <a:off x="6444208" y="629803"/>
            <a:ext cx="864096" cy="1512168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2087583">
            <a:off x="1979712" y="2636912"/>
            <a:ext cx="792088" cy="576064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3203848" y="1268760"/>
            <a:ext cx="936104" cy="576064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20851374">
            <a:off x="3419872" y="4522006"/>
            <a:ext cx="1584176" cy="1872208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323528" y="4941168"/>
            <a:ext cx="720080" cy="1584176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6084168" y="2708920"/>
            <a:ext cx="1584176" cy="72008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4572000" y="3645024"/>
            <a:ext cx="828092" cy="720080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1234278">
            <a:off x="7668344" y="3429000"/>
            <a:ext cx="936104" cy="1656184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6012160" y="5445224"/>
            <a:ext cx="2592288" cy="1080120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 rot="2638931">
            <a:off x="5004048" y="5085184"/>
            <a:ext cx="576064" cy="576064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1835696" y="5733256"/>
            <a:ext cx="828796" cy="648072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323528" y="1413749"/>
            <a:ext cx="1224136" cy="1295171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59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169138"/>
            <a:ext cx="380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NAJDI VŠECHNY OBDÉLNÍKY.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 rot="20759146">
            <a:off x="899592" y="1196752"/>
            <a:ext cx="1728192" cy="64807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63888" y="1916832"/>
            <a:ext cx="720080" cy="223224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24128" y="1412776"/>
            <a:ext cx="1440160" cy="432048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47664" y="3573016"/>
            <a:ext cx="360040" cy="115212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574248">
            <a:off x="4716016" y="3717032"/>
            <a:ext cx="2304256" cy="1296144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 rot="19015753">
            <a:off x="971600" y="5733256"/>
            <a:ext cx="1728192" cy="28803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 rot="805665">
            <a:off x="8388424" y="476672"/>
            <a:ext cx="432048" cy="158417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139952" y="630803"/>
            <a:ext cx="936104" cy="889985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907704" y="2420888"/>
            <a:ext cx="648072" cy="64807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48264" y="5373216"/>
            <a:ext cx="1368152" cy="122413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987824" y="5013176"/>
            <a:ext cx="1152128" cy="1080120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80112" y="2348880"/>
            <a:ext cx="936104" cy="86409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20547969">
            <a:off x="6876256" y="399970"/>
            <a:ext cx="504056" cy="43674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532027">
            <a:off x="5004048" y="5733256"/>
            <a:ext cx="86409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ovnoramenný trojúhelník 18"/>
          <p:cNvSpPr/>
          <p:nvPr/>
        </p:nvSpPr>
        <p:spPr>
          <a:xfrm>
            <a:off x="323528" y="2420888"/>
            <a:ext cx="936104" cy="1656184"/>
          </a:xfrm>
          <a:prstGeom prst="triangl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7380312" y="2744924"/>
            <a:ext cx="936104" cy="828092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 rot="672505">
            <a:off x="2231740" y="3933056"/>
            <a:ext cx="900100" cy="93610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 rot="19473109">
            <a:off x="7380312" y="4365104"/>
            <a:ext cx="1224136" cy="504056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791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8640"/>
            <a:ext cx="8579296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</a:t>
            </a:r>
            <a:r>
              <a:rPr lang="cs-CZ" smtClean="0"/>
              <a:t>zadané geometrické tvary.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215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91773" y="1844823"/>
            <a:ext cx="3168352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OBDÉLNÍ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213038"/>
            <a:ext cx="25843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OBDÉLNÍK</a:t>
            </a:r>
            <a:endParaRPr lang="cs-CZ" sz="4400" b="1" dirty="0"/>
          </a:p>
        </p:txBody>
      </p:sp>
      <p:sp>
        <p:nvSpPr>
          <p:cNvPr id="6" name="Obdélník 5"/>
          <p:cNvSpPr/>
          <p:nvPr/>
        </p:nvSpPr>
        <p:spPr>
          <a:xfrm>
            <a:off x="6948264" y="1636974"/>
            <a:ext cx="1296144" cy="57606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401831" y="4320232"/>
            <a:ext cx="655998" cy="194421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77534" y="4324913"/>
            <a:ext cx="1512168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91680" y="548680"/>
            <a:ext cx="2376264" cy="432048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01831" y="620688"/>
            <a:ext cx="839981" cy="72008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988010" y="4648949"/>
            <a:ext cx="1008112" cy="1008112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6241812" y="2982479"/>
            <a:ext cx="1184169" cy="878569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9552" y="1700808"/>
            <a:ext cx="1152128" cy="122413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71800" y="3717032"/>
            <a:ext cx="932141" cy="607881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514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19872" y="2636912"/>
            <a:ext cx="2016224" cy="17281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89105" y="3222458"/>
            <a:ext cx="187775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ČTVEREC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1763688" y="1287744"/>
            <a:ext cx="576064" cy="129614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00192" y="1412776"/>
            <a:ext cx="86409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36196" y="3933056"/>
            <a:ext cx="936104" cy="864096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03648" y="4653136"/>
            <a:ext cx="1584176" cy="1440160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99792" y="404664"/>
            <a:ext cx="1224136" cy="115212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444208" y="2636912"/>
            <a:ext cx="720080" cy="72008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39552" y="2996952"/>
            <a:ext cx="2016224" cy="1296144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635896" y="4725144"/>
            <a:ext cx="1080120" cy="201622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175956" y="1124744"/>
            <a:ext cx="1260140" cy="1008112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20072" y="4941168"/>
            <a:ext cx="864096" cy="1656184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91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>
            <a:off x="2483768" y="2204864"/>
            <a:ext cx="4104456" cy="1656184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TROJÚHELNÍK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620688"/>
            <a:ext cx="1152128" cy="100811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92280" y="4365104"/>
            <a:ext cx="936104" cy="93610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 rot="20386950">
            <a:off x="6804248" y="3140968"/>
            <a:ext cx="1728192" cy="648072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1520" y="3573016"/>
            <a:ext cx="2088232" cy="576064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483768" y="692696"/>
            <a:ext cx="1152128" cy="108012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619672" y="4653136"/>
            <a:ext cx="1080120" cy="1080120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084168" y="1484784"/>
            <a:ext cx="1008112" cy="936104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652120" y="5085184"/>
            <a:ext cx="936104" cy="86409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2152997">
            <a:off x="4211960" y="548680"/>
            <a:ext cx="1080120" cy="1296144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683568" y="2276872"/>
            <a:ext cx="1656184" cy="648072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3059832" y="4365104"/>
            <a:ext cx="936104" cy="1944216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20065122">
            <a:off x="4752020" y="4407774"/>
            <a:ext cx="792088" cy="2232248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067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987824" y="1916832"/>
            <a:ext cx="2664296" cy="25202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059" y="2727195"/>
            <a:ext cx="16578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KRUH</a:t>
            </a:r>
            <a:endParaRPr lang="cs-CZ" sz="4800" b="1" dirty="0"/>
          </a:p>
        </p:txBody>
      </p:sp>
      <p:sp>
        <p:nvSpPr>
          <p:cNvPr id="6" name="Ovál 5"/>
          <p:cNvSpPr/>
          <p:nvPr/>
        </p:nvSpPr>
        <p:spPr>
          <a:xfrm>
            <a:off x="5868144" y="980728"/>
            <a:ext cx="720080" cy="64807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899592" y="548680"/>
            <a:ext cx="1368152" cy="129614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115616" y="3861048"/>
            <a:ext cx="864096" cy="79208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995936" y="4797152"/>
            <a:ext cx="2016224" cy="19442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020057" y="4293096"/>
            <a:ext cx="720080" cy="720080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26179" y="116632"/>
            <a:ext cx="720080" cy="1800200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444208" y="2204864"/>
            <a:ext cx="2304256" cy="522331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195736" y="5301208"/>
            <a:ext cx="864096" cy="86409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016651" y="79388"/>
            <a:ext cx="1296144" cy="1080120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251520" y="2466029"/>
            <a:ext cx="2232248" cy="710943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6156176" y="3142693"/>
            <a:ext cx="1656184" cy="718355"/>
          </a:xfrm>
          <a:prstGeom prst="triangl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21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256</Words>
  <Application>Microsoft Office PowerPoint</Application>
  <PresentationFormat>Předvádění na obrazovce (4:3)</PresentationFormat>
  <Paragraphs>28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Geometrické tvary VY_32_INOVACE_1A_11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41</cp:revision>
  <dcterms:created xsi:type="dcterms:W3CDTF">2013-09-25T18:26:59Z</dcterms:created>
  <dcterms:modified xsi:type="dcterms:W3CDTF">2013-12-01T17:53:07Z</dcterms:modified>
</cp:coreProperties>
</file>