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4" r:id="rId2"/>
    <p:sldId id="275" r:id="rId3"/>
    <p:sldId id="256" r:id="rId4"/>
    <p:sldId id="270" r:id="rId5"/>
    <p:sldId id="257" r:id="rId6"/>
    <p:sldId id="262" r:id="rId7"/>
    <p:sldId id="269" r:id="rId8"/>
    <p:sldId id="271" r:id="rId9"/>
    <p:sldId id="258" r:id="rId10"/>
    <p:sldId id="272" r:id="rId11"/>
    <p:sldId id="266" r:id="rId12"/>
    <p:sldId id="259" r:id="rId13"/>
    <p:sldId id="273" r:id="rId14"/>
    <p:sldId id="260" r:id="rId15"/>
    <p:sldId id="263" r:id="rId16"/>
    <p:sldId id="267" r:id="rId17"/>
    <p:sldId id="261" r:id="rId18"/>
    <p:sldId id="264" r:id="rId19"/>
    <p:sldId id="265" r:id="rId20"/>
    <p:sldId id="268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EF91EE7-3BFD-40A7-A413-77B52EC8CA51}">
          <p14:sldIdLst>
            <p14:sldId id="274"/>
            <p14:sldId id="275"/>
            <p14:sldId id="256"/>
            <p14:sldId id="270"/>
            <p14:sldId id="257"/>
            <p14:sldId id="262"/>
            <p14:sldId id="269"/>
          </p14:sldIdLst>
        </p14:section>
        <p14:section name="Oddíl bez názvu" id="{4FEF5EB1-BE9F-4E1A-913C-99873CB952CD}">
          <p14:sldIdLst>
            <p14:sldId id="271"/>
            <p14:sldId id="258"/>
            <p14:sldId id="272"/>
            <p14:sldId id="266"/>
            <p14:sldId id="259"/>
            <p14:sldId id="273"/>
            <p14:sldId id="260"/>
            <p14:sldId id="263"/>
            <p14:sldId id="267"/>
            <p14:sldId id="261"/>
            <p14:sldId id="264"/>
            <p14:sldId id="265"/>
            <p14:sldId id="268"/>
            <p14:sldId id="27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CDFF"/>
    <a:srgbClr val="D3FDD3"/>
    <a:srgbClr val="FFE1FF"/>
    <a:srgbClr val="FFCC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2D6192-AD48-4C6F-8E4F-639EED2E23D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95F1E-4D88-487B-98F5-DC4449690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274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95F1E-4D88-487B-98F5-DC4449690E3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8260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95F1E-4D88-487B-98F5-DC4449690E3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476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95F1E-4D88-487B-98F5-DC4449690E3F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924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26B0C-9BDB-4F1C-9473-4CCDA7375BD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463C-65E7-4CBF-9A44-D998C62D4E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855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26B0C-9BDB-4F1C-9473-4CCDA7375BD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463C-65E7-4CBF-9A44-D998C62D4E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082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26B0C-9BDB-4F1C-9473-4CCDA7375BD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463C-65E7-4CBF-9A44-D998C62D4E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010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26B0C-9BDB-4F1C-9473-4CCDA7375BD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463C-65E7-4CBF-9A44-D998C62D4E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659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26B0C-9BDB-4F1C-9473-4CCDA7375BD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463C-65E7-4CBF-9A44-D998C62D4E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931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26B0C-9BDB-4F1C-9473-4CCDA7375BD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463C-65E7-4CBF-9A44-D998C62D4E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48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26B0C-9BDB-4F1C-9473-4CCDA7375BD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463C-65E7-4CBF-9A44-D998C62D4E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481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26B0C-9BDB-4F1C-9473-4CCDA7375BD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463C-65E7-4CBF-9A44-D998C62D4E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254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26B0C-9BDB-4F1C-9473-4CCDA7375BD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463C-65E7-4CBF-9A44-D998C62D4E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407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26B0C-9BDB-4F1C-9473-4CCDA7375BD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463C-65E7-4CBF-9A44-D998C62D4E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07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26B0C-9BDB-4F1C-9473-4CCDA7375BD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463C-65E7-4CBF-9A44-D998C62D4E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159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26B0C-9BDB-4F1C-9473-4CCDA7375BD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E4463C-65E7-4CBF-9A44-D998C62D4E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355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8.wmf"/><Relationship Id="rId7" Type="http://schemas.openxmlformats.org/officeDocument/2006/relationships/image" Target="../media/image16.wmf"/><Relationship Id="rId12" Type="http://schemas.openxmlformats.org/officeDocument/2006/relationships/image" Target="../media/image2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20.jpeg"/><Relationship Id="rId5" Type="http://schemas.openxmlformats.org/officeDocument/2006/relationships/image" Target="../media/image13.wmf"/><Relationship Id="rId10" Type="http://schemas.openxmlformats.org/officeDocument/2006/relationships/image" Target="../media/image19.wmf"/><Relationship Id="rId4" Type="http://schemas.openxmlformats.org/officeDocument/2006/relationships/image" Target="../media/image14.wmf"/><Relationship Id="rId9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jpeg"/><Relationship Id="rId7" Type="http://schemas.openxmlformats.org/officeDocument/2006/relationships/image" Target="../media/image2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11" Type="http://schemas.openxmlformats.org/officeDocument/2006/relationships/image" Target="../media/image30.wmf"/><Relationship Id="rId5" Type="http://schemas.openxmlformats.org/officeDocument/2006/relationships/image" Target="../media/image24.wmf"/><Relationship Id="rId10" Type="http://schemas.openxmlformats.org/officeDocument/2006/relationships/image" Target="../media/image29.wmf"/><Relationship Id="rId4" Type="http://schemas.openxmlformats.org/officeDocument/2006/relationships/image" Target="../media/image23.png"/><Relationship Id="rId9" Type="http://schemas.openxmlformats.org/officeDocument/2006/relationships/image" Target="../media/image2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32.wmf"/><Relationship Id="rId7" Type="http://schemas.openxmlformats.org/officeDocument/2006/relationships/image" Target="../media/image36.wmf"/><Relationship Id="rId12" Type="http://schemas.openxmlformats.org/officeDocument/2006/relationships/image" Target="../media/image40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wmf"/><Relationship Id="rId11" Type="http://schemas.openxmlformats.org/officeDocument/2006/relationships/image" Target="../media/image39.gif"/><Relationship Id="rId5" Type="http://schemas.openxmlformats.org/officeDocument/2006/relationships/image" Target="../media/image34.wmf"/><Relationship Id="rId10" Type="http://schemas.openxmlformats.org/officeDocument/2006/relationships/image" Target="../media/image38.wmf"/><Relationship Id="rId4" Type="http://schemas.openxmlformats.org/officeDocument/2006/relationships/image" Target="../media/image33.wmf"/><Relationship Id="rId9" Type="http://schemas.openxmlformats.org/officeDocument/2006/relationships/image" Target="../media/image3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wmf"/><Relationship Id="rId3" Type="http://schemas.openxmlformats.org/officeDocument/2006/relationships/image" Target="../media/image42.wmf"/><Relationship Id="rId7" Type="http://schemas.openxmlformats.org/officeDocument/2006/relationships/image" Target="../media/image45.wmf"/><Relationship Id="rId12" Type="http://schemas.openxmlformats.org/officeDocument/2006/relationships/image" Target="../media/image49.wmf"/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19.wmf"/><Relationship Id="rId5" Type="http://schemas.openxmlformats.org/officeDocument/2006/relationships/image" Target="../media/image43.wmf"/><Relationship Id="rId10" Type="http://schemas.openxmlformats.org/officeDocument/2006/relationships/image" Target="../media/image48.jpeg"/><Relationship Id="rId4" Type="http://schemas.openxmlformats.org/officeDocument/2006/relationships/image" Target="../media/image25.wmf"/><Relationship Id="rId9" Type="http://schemas.openxmlformats.org/officeDocument/2006/relationships/image" Target="../media/image47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gif"/><Relationship Id="rId13" Type="http://schemas.openxmlformats.org/officeDocument/2006/relationships/image" Target="../media/image59.wmf"/><Relationship Id="rId3" Type="http://schemas.openxmlformats.org/officeDocument/2006/relationships/image" Target="../media/image18.wmf"/><Relationship Id="rId7" Type="http://schemas.openxmlformats.org/officeDocument/2006/relationships/image" Target="../media/image54.jpeg"/><Relationship Id="rId12" Type="http://schemas.openxmlformats.org/officeDocument/2006/relationships/image" Target="../media/image19.wmf"/><Relationship Id="rId2" Type="http://schemas.openxmlformats.org/officeDocument/2006/relationships/image" Target="../media/image5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eg"/><Relationship Id="rId11" Type="http://schemas.openxmlformats.org/officeDocument/2006/relationships/image" Target="../media/image58.wmf"/><Relationship Id="rId5" Type="http://schemas.openxmlformats.org/officeDocument/2006/relationships/image" Target="../media/image52.jpeg"/><Relationship Id="rId10" Type="http://schemas.openxmlformats.org/officeDocument/2006/relationships/image" Target="../media/image57.wmf"/><Relationship Id="rId4" Type="http://schemas.openxmlformats.org/officeDocument/2006/relationships/image" Target="../media/image51.jpeg"/><Relationship Id="rId9" Type="http://schemas.openxmlformats.org/officeDocument/2006/relationships/image" Target="../media/image56.wmf"/><Relationship Id="rId14" Type="http://schemas.openxmlformats.org/officeDocument/2006/relationships/image" Target="../media/image60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image" Target="../media/image70.wmf"/><Relationship Id="rId3" Type="http://schemas.openxmlformats.org/officeDocument/2006/relationships/image" Target="../media/image62.wmf"/><Relationship Id="rId7" Type="http://schemas.openxmlformats.org/officeDocument/2006/relationships/image" Target="../media/image66.wmf"/><Relationship Id="rId12" Type="http://schemas.openxmlformats.org/officeDocument/2006/relationships/image" Target="../media/image69.jpeg"/><Relationship Id="rId2" Type="http://schemas.openxmlformats.org/officeDocument/2006/relationships/image" Target="../media/image61.wmf"/><Relationship Id="rId16" Type="http://schemas.openxmlformats.org/officeDocument/2006/relationships/image" Target="../media/image7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wmf"/><Relationship Id="rId11" Type="http://schemas.openxmlformats.org/officeDocument/2006/relationships/image" Target="../media/image20.jpeg"/><Relationship Id="rId5" Type="http://schemas.openxmlformats.org/officeDocument/2006/relationships/image" Target="../media/image64.png"/><Relationship Id="rId15" Type="http://schemas.openxmlformats.org/officeDocument/2006/relationships/image" Target="../media/image72.wmf"/><Relationship Id="rId10" Type="http://schemas.openxmlformats.org/officeDocument/2006/relationships/image" Target="../media/image68.wmf"/><Relationship Id="rId4" Type="http://schemas.openxmlformats.org/officeDocument/2006/relationships/image" Target="../media/image63.png"/><Relationship Id="rId9" Type="http://schemas.openxmlformats.org/officeDocument/2006/relationships/image" Target="../media/image67.wmf"/><Relationship Id="rId14" Type="http://schemas.openxmlformats.org/officeDocument/2006/relationships/image" Target="../media/image71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21.wmf"/><Relationship Id="rId7" Type="http://schemas.openxmlformats.org/officeDocument/2006/relationships/image" Target="../media/image6.wmf"/><Relationship Id="rId2" Type="http://schemas.openxmlformats.org/officeDocument/2006/relationships/image" Target="../media/image6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11" Type="http://schemas.openxmlformats.org/officeDocument/2006/relationships/image" Target="../media/image75.wmf"/><Relationship Id="rId5" Type="http://schemas.openxmlformats.org/officeDocument/2006/relationships/image" Target="../media/image64.png"/><Relationship Id="rId10" Type="http://schemas.openxmlformats.org/officeDocument/2006/relationships/image" Target="../media/image74.wmf"/><Relationship Id="rId4" Type="http://schemas.openxmlformats.org/officeDocument/2006/relationships/image" Target="../media/image65.wmf"/><Relationship Id="rId9" Type="http://schemas.openxmlformats.org/officeDocument/2006/relationships/image" Target="../media/image36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gif"/><Relationship Id="rId3" Type="http://schemas.openxmlformats.org/officeDocument/2006/relationships/image" Target="../media/image77.wmf"/><Relationship Id="rId7" Type="http://schemas.openxmlformats.org/officeDocument/2006/relationships/image" Target="../media/image45.wmf"/><Relationship Id="rId12" Type="http://schemas.openxmlformats.org/officeDocument/2006/relationships/image" Target="../media/image42.wmf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82.wmf"/><Relationship Id="rId5" Type="http://schemas.openxmlformats.org/officeDocument/2006/relationships/image" Target="../media/image79.wmf"/><Relationship Id="rId10" Type="http://schemas.openxmlformats.org/officeDocument/2006/relationships/image" Target="../media/image14.wmf"/><Relationship Id="rId4" Type="http://schemas.openxmlformats.org/officeDocument/2006/relationships/image" Target="../media/image78.wmf"/><Relationship Id="rId9" Type="http://schemas.openxmlformats.org/officeDocument/2006/relationships/image" Target="../media/image81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image" Target="../media/image76.jpeg"/><Relationship Id="rId7" Type="http://schemas.openxmlformats.org/officeDocument/2006/relationships/image" Target="../media/image3.wmf"/><Relationship Id="rId12" Type="http://schemas.openxmlformats.org/officeDocument/2006/relationships/image" Target="../media/image8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64.png"/><Relationship Id="rId5" Type="http://schemas.openxmlformats.org/officeDocument/2006/relationships/image" Target="../media/image10.wmf"/><Relationship Id="rId10" Type="http://schemas.openxmlformats.org/officeDocument/2006/relationships/image" Target="../media/image59.wmf"/><Relationship Id="rId4" Type="http://schemas.openxmlformats.org/officeDocument/2006/relationships/image" Target="../media/image9.wmf"/><Relationship Id="rId9" Type="http://schemas.openxmlformats.org/officeDocument/2006/relationships/image" Target="../media/image38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13" Type="http://schemas.openxmlformats.org/officeDocument/2006/relationships/image" Target="../media/image23.png"/><Relationship Id="rId3" Type="http://schemas.openxmlformats.org/officeDocument/2006/relationships/image" Target="../media/image13.wmf"/><Relationship Id="rId7" Type="http://schemas.openxmlformats.org/officeDocument/2006/relationships/image" Target="../media/image69.jpeg"/><Relationship Id="rId12" Type="http://schemas.openxmlformats.org/officeDocument/2006/relationships/image" Target="../media/image40.wmf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11" Type="http://schemas.openxmlformats.org/officeDocument/2006/relationships/image" Target="../media/image49.wmf"/><Relationship Id="rId5" Type="http://schemas.openxmlformats.org/officeDocument/2006/relationships/image" Target="../media/image33.wmf"/><Relationship Id="rId10" Type="http://schemas.openxmlformats.org/officeDocument/2006/relationships/image" Target="../media/image87.wmf"/><Relationship Id="rId4" Type="http://schemas.openxmlformats.org/officeDocument/2006/relationships/image" Target="../media/image11.wmf"/><Relationship Id="rId9" Type="http://schemas.openxmlformats.org/officeDocument/2006/relationships/image" Target="../media/image86.w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wmf"/><Relationship Id="rId3" Type="http://schemas.openxmlformats.org/officeDocument/2006/relationships/image" Target="../media/image89.wmf"/><Relationship Id="rId7" Type="http://schemas.openxmlformats.org/officeDocument/2006/relationships/image" Target="../media/image93.wmf"/><Relationship Id="rId12" Type="http://schemas.openxmlformats.org/officeDocument/2006/relationships/image" Target="../media/image98.wmf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2.wmf"/><Relationship Id="rId11" Type="http://schemas.openxmlformats.org/officeDocument/2006/relationships/image" Target="../media/image97.jpeg"/><Relationship Id="rId5" Type="http://schemas.openxmlformats.org/officeDocument/2006/relationships/image" Target="../media/image91.png"/><Relationship Id="rId10" Type="http://schemas.openxmlformats.org/officeDocument/2006/relationships/image" Target="../media/image96.wmf"/><Relationship Id="rId4" Type="http://schemas.openxmlformats.org/officeDocument/2006/relationships/image" Target="../media/image90.wmf"/><Relationship Id="rId9" Type="http://schemas.openxmlformats.org/officeDocument/2006/relationships/image" Target="../media/image95.w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wmf"/><Relationship Id="rId3" Type="http://schemas.openxmlformats.org/officeDocument/2006/relationships/image" Target="../media/image99.wmf"/><Relationship Id="rId7" Type="http://schemas.openxmlformats.org/officeDocument/2006/relationships/image" Target="../media/image103.wmf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2.wmf"/><Relationship Id="rId11" Type="http://schemas.openxmlformats.org/officeDocument/2006/relationships/image" Target="../media/image12.wmf"/><Relationship Id="rId5" Type="http://schemas.openxmlformats.org/officeDocument/2006/relationships/image" Target="../media/image101.wmf"/><Relationship Id="rId10" Type="http://schemas.openxmlformats.org/officeDocument/2006/relationships/image" Target="../media/image105.wmf"/><Relationship Id="rId4" Type="http://schemas.openxmlformats.org/officeDocument/2006/relationships/image" Target="../media/image100.png"/><Relationship Id="rId9" Type="http://schemas.openxmlformats.org/officeDocument/2006/relationships/image" Target="../media/image104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Procvičování geometrických tvarů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VY_32_INOVACE_1A_12</a:t>
            </a:r>
            <a:r>
              <a:rPr lang="cs-CZ" sz="4000"/>
              <a:t/>
            </a:r>
            <a:br>
              <a:rPr lang="cs-CZ" sz="4000"/>
            </a:br>
            <a:r>
              <a:rPr lang="cs-CZ" sz="3100"/>
              <a:t>Číslo projektu: CZ.1.07/1.5.00/34.1056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/>
              <a:t>Tento materiál je určen pro žáky při spodní hranici těžké MR a zároveň s autismem. Někteří z </a:t>
            </a:r>
            <a:r>
              <a:rPr lang="cs-CZ" dirty="0" smtClean="0"/>
              <a:t>nich obtížně </a:t>
            </a:r>
            <a:r>
              <a:rPr lang="cs-CZ" dirty="0"/>
              <a:t>komunikují, neznají základní pojmy. </a:t>
            </a:r>
            <a:r>
              <a:rPr lang="cs-CZ" dirty="0" smtClean="0"/>
              <a:t>Materiál </a:t>
            </a:r>
            <a:r>
              <a:rPr lang="cs-CZ" dirty="0"/>
              <a:t>je vzhledem k </a:t>
            </a:r>
            <a:r>
              <a:rPr lang="cs-CZ" dirty="0" smtClean="0"/>
              <a:t>postižení </a:t>
            </a:r>
            <a:r>
              <a:rPr lang="cs-CZ" dirty="0"/>
              <a:t>adekvátní jejich možnostem. </a:t>
            </a:r>
            <a:r>
              <a:rPr lang="cs-CZ" dirty="0" smtClean="0"/>
              <a:t>Je určen k procvičování základních geometrických tvarů v  na konkrétních předmětech. Na první stránce žáci přiřazují přetahováním podle geometrických tvarů a barev do tabulky. Na dalších osmi stranách vybírají zadané geometrické tvary, které dávají do kroužku nebo jen ukazují. Ostatní mohou škrtat pomocí rukopisných poznámek.</a:t>
            </a:r>
          </a:p>
          <a:p>
            <a:pPr marL="0" indent="0">
              <a:buNone/>
            </a:pPr>
            <a:r>
              <a:rPr lang="cs-CZ" dirty="0" smtClean="0"/>
              <a:t>Posledních 5 </a:t>
            </a:r>
            <a:r>
              <a:rPr lang="cs-CZ" dirty="0" err="1" smtClean="0"/>
              <a:t>slidů</a:t>
            </a:r>
            <a:r>
              <a:rPr lang="cs-CZ" dirty="0" smtClean="0"/>
              <a:t> je interaktivní. Žáci vybírají zadané geometrické tvary  kliknutím– správné zůstávají na ploše, ostatní mizí.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30 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Žák (PAS</a:t>
            </a:r>
            <a:r>
              <a:rPr lang="cs-CZ" dirty="0"/>
              <a:t>, MP, kombinované </a:t>
            </a:r>
            <a:r>
              <a:rPr lang="cs-CZ" dirty="0" smtClean="0"/>
              <a:t>postižení -  MP </a:t>
            </a:r>
            <a:r>
              <a:rPr lang="cs-CZ" dirty="0"/>
              <a:t>v kombinaci se zdravotním znevýhodněním, MP v kombinaci </a:t>
            </a:r>
            <a:r>
              <a:rPr lang="cs-CZ"/>
              <a:t>s </a:t>
            </a:r>
            <a:r>
              <a:rPr lang="cs-CZ" smtClean="0"/>
              <a:t>PAS, </a:t>
            </a:r>
            <a:r>
              <a:rPr lang="cs-CZ"/>
              <a:t>vícečetné </a:t>
            </a:r>
            <a:r>
              <a:rPr lang="cs-CZ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/>
              <a:t>Praktická škola jednoletá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2414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ovnoramenný trojúhelník 23"/>
          <p:cNvSpPr/>
          <p:nvPr/>
        </p:nvSpPr>
        <p:spPr>
          <a:xfrm>
            <a:off x="1331640" y="188640"/>
            <a:ext cx="648072" cy="57606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627784" y="260648"/>
            <a:ext cx="792088" cy="288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851920" y="188640"/>
            <a:ext cx="576064" cy="57606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004048" y="260648"/>
            <a:ext cx="576064" cy="50405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251520" y="1340768"/>
            <a:ext cx="720080" cy="432048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251520" y="2276872"/>
            <a:ext cx="720080" cy="432048"/>
          </a:xfrm>
          <a:prstGeom prst="rightArrow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196280" y="3404332"/>
            <a:ext cx="720080" cy="432048"/>
          </a:xfrm>
          <a:prstGeom prst="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251520" y="4221088"/>
            <a:ext cx="720080" cy="432048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1187624" y="12325"/>
            <a:ext cx="0" cy="500085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267744" y="0"/>
            <a:ext cx="72008" cy="50131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563888" y="12325"/>
            <a:ext cx="72008" cy="500085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788024" y="10606"/>
            <a:ext cx="72008" cy="500257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868144" y="10606"/>
            <a:ext cx="72008" cy="500257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0" y="908720"/>
            <a:ext cx="5868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896" y="1988840"/>
            <a:ext cx="589725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0" y="2996952"/>
            <a:ext cx="5868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6896" y="4005064"/>
            <a:ext cx="59332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6896" y="5013176"/>
            <a:ext cx="593325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5" name="Rovnoramenný trojúhelník 54"/>
          <p:cNvSpPr/>
          <p:nvPr/>
        </p:nvSpPr>
        <p:spPr>
          <a:xfrm>
            <a:off x="4453632" y="5301208"/>
            <a:ext cx="648072" cy="576064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Rovnoramenný trojúhelník 55"/>
          <p:cNvSpPr/>
          <p:nvPr/>
        </p:nvSpPr>
        <p:spPr>
          <a:xfrm>
            <a:off x="3491880" y="5913276"/>
            <a:ext cx="648072" cy="576064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Rovnoramenný trojúhelník 56"/>
          <p:cNvSpPr/>
          <p:nvPr/>
        </p:nvSpPr>
        <p:spPr>
          <a:xfrm>
            <a:off x="6156176" y="1284794"/>
            <a:ext cx="648072" cy="57606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Rovnoramenný trojúhelník 57"/>
          <p:cNvSpPr/>
          <p:nvPr/>
        </p:nvSpPr>
        <p:spPr>
          <a:xfrm>
            <a:off x="467544" y="5733256"/>
            <a:ext cx="648072" cy="576064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7397567" y="5157192"/>
            <a:ext cx="79208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7979075" y="3573016"/>
            <a:ext cx="792088" cy="28803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6956649" y="6228907"/>
            <a:ext cx="792088" cy="28803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6012160" y="5407754"/>
            <a:ext cx="792088" cy="28803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6288849" y="3933056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220072" y="6040264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1040152" y="5200581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2780184" y="5736946"/>
            <a:ext cx="576064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1770598" y="6120895"/>
            <a:ext cx="576064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6956649" y="656692"/>
            <a:ext cx="576064" cy="5040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7424202" y="1905488"/>
            <a:ext cx="576064" cy="50405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6408213" y="2845775"/>
            <a:ext cx="576064" cy="50405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34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212032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UKAZUJ: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Kde vidíš kruh?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26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pc\AppData\Local\Microsoft\Windows\Temporary Internet Files\Content.IE5\I0284AEK\MC9003038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2717028"/>
            <a:ext cx="1741488" cy="177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914" y="351478"/>
            <a:ext cx="1830388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XSR1XRGT\MP9004490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289" y="1995702"/>
            <a:ext cx="1372112" cy="125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\AppData\Local\Microsoft\Windows\Temporary Internet Files\Content.IE5\GI12HMPS\MC9003209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619" y="4517709"/>
            <a:ext cx="1814512" cy="11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c\AppData\Local\Microsoft\Windows\Temporary Internet Files\Content.IE5\UBCK7WHC\MC9002394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852193"/>
            <a:ext cx="1417637" cy="182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c\AppData\Local\Microsoft\Windows\Temporary Internet Files\Content.IE5\I0284AEK\MC9003503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38150"/>
            <a:ext cx="1682750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pc\AppData\Local\Microsoft\Windows\Temporary Internet Files\Content.IE5\UBCK7WHC\MC9004297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950" y="395903"/>
            <a:ext cx="1685925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pc\AppData\Local\Microsoft\Windows\Temporary Internet Files\Content.IE5\GI12HMPS\MC90041126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6273" y="191041"/>
            <a:ext cx="1169361" cy="110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pc\AppData\Local\Microsoft\Windows\Temporary Internet Files\Content.IE5\XSR1XRGT\MC9004297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002" y="4827664"/>
            <a:ext cx="1965325" cy="156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pc\AppData\Local\Microsoft\Windows\Temporary Internet Files\Content.IE5\GI12HMPS\MC90043206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2438" y="4573588"/>
            <a:ext cx="65087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pc\AppData\Local\Microsoft\Windows\Temporary Internet Files\Content.IE5\XSR1XRGT\MC90043198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310" y="3697961"/>
            <a:ext cx="1365596" cy="136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pc\AppData\Local\Microsoft\Windows\Temporary Internet Files\Content.IE5\GI12HMPS\MC90043199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554" y="3059531"/>
            <a:ext cx="1091406" cy="109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pc\AppData\Local\Microsoft\Windows\Temporary Internet Files\Content.IE5\XSR1XRGT\MC90038402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009" y="1062284"/>
            <a:ext cx="1327993" cy="133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pc\AppData\Local\Microsoft\Windows\Temporary Internet Files\Content.IE5\MFSGWU2F\MC900059645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000" y="3079750"/>
            <a:ext cx="852488" cy="90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560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85918"/>
            <a:ext cx="63367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VYHLEDEJ PŘEDMĚTY, KDE UVIDÍŠ TVAR KRUHU.</a:t>
            </a:r>
          </a:p>
        </p:txBody>
      </p:sp>
      <p:pic>
        <p:nvPicPr>
          <p:cNvPr id="5" name="Picture 20" descr="C:\Users\pc\AppData\Local\Microsoft\Windows\Temporary Internet Files\Content.IE5\UBCK7WHC\MC9004297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950" y="395903"/>
            <a:ext cx="1685925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8" descr="C:\Users\pc\AppData\Local\Microsoft\Windows\Temporary Internet Files\Content.IE5\XSR1XRGT\MC9003840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692" y="3183031"/>
            <a:ext cx="1327993" cy="133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5" descr="C:\Users\pc\AppData\Local\Microsoft\Windows\Temporary Internet Files\Content.IE5\GI12HMPS\MC9004319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739" y="2715476"/>
            <a:ext cx="1091406" cy="109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pc\AppData\Local\Microsoft\Windows\Temporary Internet Files\Content.IE5\GI12HMPS\MC9003209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7930" y="4330152"/>
            <a:ext cx="1814512" cy="11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6" descr="C:\Users\pc\AppData\Local\Microsoft\Windows\Temporary Internet Files\Content.IE5\GI12HMPS\MC9002402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79364"/>
            <a:ext cx="1787525" cy="153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5" descr="C:\Users\pc\AppData\Local\Microsoft\Windows\Temporary Internet Files\Content.IE5\XSR1XRGT\MC9003600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9741" y="4517709"/>
            <a:ext cx="1830388" cy="1830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Program Files\Microsoft Office\MEDIA\CAGCAT10\j0229389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362169"/>
            <a:ext cx="1728788" cy="182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pc\AppData\Local\Microsoft\Windows\Temporary Internet Files\Content.IE5\GI12HMPS\MC9002296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892029"/>
            <a:ext cx="1652588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7" descr="C:\Users\pc\AppData\Local\Microsoft\Windows\Temporary Internet Files\Content.IE5\UBCK7WHC\MP90040141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91641"/>
            <a:ext cx="1212099" cy="181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3" descr="C:\Users\pc\AppData\Local\Microsoft\Windows\Temporary Internet Files\Content.IE5\XSR1XRGT\MC90029765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39" y="1120230"/>
            <a:ext cx="17589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7888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C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5" descr="C:\Users\pc\AppData\Local\Microsoft\Windows\Temporary Internet Files\Content.IE5\GI12HMPS\MP9004276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67074"/>
            <a:ext cx="1747763" cy="174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pc\AppData\Local\Microsoft\Windows\Temporary Internet Files\Content.IE5\MFSGWU2F\MC90043391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825" y="209867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332656"/>
            <a:ext cx="6030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VYHLEDEJ PŘEDMĚTY, KDE UVIDÍŠ </a:t>
            </a:r>
            <a:r>
              <a:rPr lang="cs-CZ" b="1" dirty="0" smtClean="0">
                <a:solidFill>
                  <a:srgbClr val="FF0000"/>
                </a:solidFill>
              </a:rPr>
              <a:t>TVAR TROJÚHELNÍKU.</a:t>
            </a:r>
            <a:endParaRPr lang="cs-CZ" dirty="0"/>
          </a:p>
        </p:txBody>
      </p:sp>
      <p:pic>
        <p:nvPicPr>
          <p:cNvPr id="8194" name="Picture 2" descr="C:\Users\pc\AppData\Local\Microsoft\Windows\Temporary Internet Files\Content.IE5\UBCK7WHC\MC9003046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75" y="1523306"/>
            <a:ext cx="1849437" cy="152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pc\AppData\Local\Microsoft\Windows\Temporary Internet Files\Content.IE5\UBCK7WHC\MC9002327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912912"/>
            <a:ext cx="2605088" cy="1373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pc\AppData\Local\Microsoft\Windows\Temporary Internet Files\Content.IE5\GI12HMPS\MC9002805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046" y="4663080"/>
            <a:ext cx="246062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pc\AppData\Local\Microsoft\Windows\Temporary Internet Files\Content.IE5\XSR1XRGT\MC9003395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713" y="1190625"/>
            <a:ext cx="904875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pc\AppData\Local\Microsoft\Windows\Temporary Internet Files\Content.IE5\G9HC2RKH\MC9003201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12" y="2567730"/>
            <a:ext cx="1827213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pc\AppData\Local\Microsoft\Windows\Temporary Internet Files\Content.IE5\MFSGWU2F\MC90030566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909" y="4414837"/>
            <a:ext cx="1800225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pc\AppData\Local\Microsoft\Windows\Temporary Internet Files\Content.IE5\0W3ZSVZK\MC90032081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9075" y="4652963"/>
            <a:ext cx="1654175" cy="181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7092280" y="2780928"/>
            <a:ext cx="746795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380312" y="2567730"/>
            <a:ext cx="458763" cy="5732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458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29388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UKAZUJ: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Kde vidíš trojúhelník?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303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pc\AppData\Local\Microsoft\Windows\Temporary Internet Files\Content.IE5\GI12HMPS\MC9004320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365104"/>
            <a:ext cx="1827213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AppData\Local\Microsoft\Windows\Temporary Internet Files\Content.IE5\XSR1XRGT\MC9004320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87245"/>
            <a:ext cx="1827213" cy="160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XSR1XRGT\MC9004113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48680"/>
            <a:ext cx="1401776" cy="1118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I0284AEK\MC9003895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20" y="2599531"/>
            <a:ext cx="900112" cy="9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c\AppData\Local\Microsoft\Windows\Temporary Internet Files\Content.IE5\GI12HMPS\MC9004039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2465"/>
            <a:ext cx="1477616" cy="1357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c\AppData\Local\Microsoft\Windows\Temporary Internet Files\Content.IE5\XSR1XRGT\MC9003563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602" y="4400865"/>
            <a:ext cx="2197696" cy="2197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pc\AppData\Local\Microsoft\Windows\Temporary Internet Files\Content.IE5\XSR1XRGT\MC9003600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376" y="2945855"/>
            <a:ext cx="1830388" cy="1830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c\AppData\Local\Microsoft\Windows\Temporary Internet Files\Content.IE5\XSR1XRGT\MC9002506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20" y="354082"/>
            <a:ext cx="1137965" cy="1068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pc\AppData\Local\Microsoft\Windows\Temporary Internet Files\Content.IE5\I0284AEK\MC9003709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3147" y="2278062"/>
            <a:ext cx="1461511" cy="123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ubTriangle"/>
          <p:cNvSpPr>
            <a:spLocks noEditPoints="1" noChangeArrowheads="1"/>
          </p:cNvSpPr>
          <p:nvPr/>
        </p:nvSpPr>
        <p:spPr bwMode="auto">
          <a:xfrm>
            <a:off x="228576" y="4365104"/>
            <a:ext cx="1828800" cy="1828800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67" name="Picture 19" descr="C:\Program Files\Microsoft Office\MEDIA\OFFICE14\Bullets\BD21329_.gi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275" y="3343275"/>
            <a:ext cx="171450" cy="17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H="1">
            <a:off x="4768832" y="5085184"/>
            <a:ext cx="523248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074" name="Picture 2" descr="C:\Users\pc\AppData\Local\Microsoft\Windows\Temporary Internet Files\Content.IE5\I0284AEK\MC90035629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86537"/>
            <a:ext cx="1830388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467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245701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UKAZUJ: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Kde vidíš čtverec?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757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FD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6030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VYHLEDEJ PŘEDMĚTY, KDE UVIDÍŠ </a:t>
            </a:r>
            <a:r>
              <a:rPr lang="cs-CZ" b="1" dirty="0" smtClean="0">
                <a:solidFill>
                  <a:srgbClr val="FF0000"/>
                </a:solidFill>
              </a:rPr>
              <a:t>TVAR ČTVERCE.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pc\AppData\Local\Microsoft\Windows\Temporary Internet Files\Content.IE5\XSR1XRGT\MC9001505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330" y="1159276"/>
            <a:ext cx="742950" cy="91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I0284AEK\MC900290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275" y="4776659"/>
            <a:ext cx="1692275" cy="166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AppData\Local\Microsoft\Windows\Temporary Internet Files\Content.IE5\UBCK7WHC\MC9002327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60426"/>
            <a:ext cx="2605087" cy="1373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\AppData\Local\Microsoft\Windows\Temporary Internet Files\Content.IE5\MFSGWU2F\MC9004283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7565" y="2557463"/>
            <a:ext cx="18383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\AppData\Local\Microsoft\Windows\Temporary Internet Files\Content.IE5\XSR1XRGT\MC90043483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875" y="346233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c\AppData\Local\Microsoft\Windows\Temporary Internet Files\Content.IE5\UBCK7WHC\MC9004119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15" y="4509120"/>
            <a:ext cx="2488009" cy="193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c\AppData\Local\Microsoft\Windows\Temporary Internet Files\Content.IE5\G9HC2RKH\MC9000303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52" y="2492896"/>
            <a:ext cx="1903412" cy="83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pc\AppData\Local\Microsoft\Windows\Temporary Internet Files\Content.IE5\MFSGWU2F\MC90032618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625" y="555625"/>
            <a:ext cx="1812925" cy="1677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pc\AppData\Local\Microsoft\Windows\Temporary Internet Files\Content.IE5\0W3ZSVZK\MP90043871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631" y="4856537"/>
            <a:ext cx="2545211" cy="1704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pc\AppData\Local\Microsoft\Windows\Temporary Internet Files\Content.IE5\J12X6UJ6\MC90022966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788" y="2557463"/>
            <a:ext cx="1652587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pc\AppData\Local\Microsoft\Windows\Temporary Internet Files\Content.IE5\G9HC2RKH\MC90038940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630" y="2127771"/>
            <a:ext cx="1856041" cy="119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504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Users\pc\AppData\Local\Microsoft\Windows\Temporary Internet Files\Content.IE5\I0284AEK\MC900232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974660"/>
            <a:ext cx="1768475" cy="184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Program Files\Microsoft Office\MEDIA\CAGCAT10\j0229389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2656"/>
            <a:ext cx="1728788" cy="182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I0284AEK\MP9004066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1656184" cy="1103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GI12HMPS\MP9004305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8583" y="4762645"/>
            <a:ext cx="1472877" cy="1821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I0284AEK\MP90043871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33" y="1281941"/>
            <a:ext cx="1724591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UBCK7WHC\MP90039955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355927"/>
            <a:ext cx="1606525" cy="200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I0284AEK\MM900283630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996" y="2425542"/>
            <a:ext cx="1373512" cy="150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\AppData\Local\Microsoft\Windows\Temporary Internet Files\Content.IE5\XSR1XRGT\MC9002543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62" y="5673410"/>
            <a:ext cx="1798638" cy="97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c\AppData\Local\Microsoft\Windows\Temporary Internet Files\Content.IE5\I0284AEK\MC9003962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3348" y="428625"/>
            <a:ext cx="898525" cy="9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c\AppData\Local\Microsoft\Windows\Temporary Internet Files\Content.IE5\XSR1XRGT\MC90043613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4383" y="2355927"/>
            <a:ext cx="1863725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pc\AppData\Local\Microsoft\Windows\Temporary Internet Files\Content.IE5\GI12HMPS\MC90022966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520" y="3933056"/>
            <a:ext cx="1652588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pc\AppData\Local\Microsoft\Windows\Temporary Internet Files\Content.IE5\I0284AEK\MC90030096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752" y="4869160"/>
            <a:ext cx="1382712" cy="182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pc\AppData\Local\Microsoft\Windows\Temporary Internet Files\Content.IE5\I0284AEK\MC90033875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810" y="310086"/>
            <a:ext cx="1013420" cy="172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96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264771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UKAZUJ: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Kde vidíš obdélník?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075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AppData\Local\Microsoft\Windows\Temporary Internet Files\Content.IE5\UBCK7WHC\MC900355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700" y="862013"/>
            <a:ext cx="1827213" cy="1490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XSR1XRGT\MC9004099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850" y="2361755"/>
            <a:ext cx="1068376" cy="109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GI12HMPS\MC90043388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607" y="894524"/>
            <a:ext cx="962008" cy="962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c\AppData\Local\Microsoft\Windows\Temporary Internet Files\Content.IE5\GI12HMPS\MC90044134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4286" y="3814763"/>
            <a:ext cx="985528" cy="98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c\AppData\Local\Microsoft\Windows\Temporary Internet Files\Content.IE5\UBCK7WHC\MC9003969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968" y="4914134"/>
            <a:ext cx="1843087" cy="167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pc\AppData\Local\Microsoft\Windows\Temporary Internet Files\Content.IE5\GI12HMPS\MC9003970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353" y="1885678"/>
            <a:ext cx="1690644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pc\AppData\Local\Microsoft\Windows\Temporary Internet Files\Content.IE5\XSR1XRGT\MC90029765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5229" y="188640"/>
            <a:ext cx="17589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pc\AppData\Local\Microsoft\Windows\Temporary Internet Files\Content.IE5\UBCK7WHC\MC9003893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9700" y="116632"/>
            <a:ext cx="1060772" cy="173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pc\AppData\Local\Microsoft\Windows\Temporary Internet Files\Content.IE5\XSR1XRGT\MC90039632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7586" y="4136519"/>
            <a:ext cx="1681712" cy="199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pc\AppData\Local\Microsoft\Windows\Temporary Internet Files\Content.IE5\UBCK7WHC\MP90040141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512" y="2361755"/>
            <a:ext cx="1212099" cy="181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pc\AppData\Local\Microsoft\Windows\Temporary Internet Files\Content.IE5\I0284AEK\MP90039948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>
            <a:off x="6897784" y="5322936"/>
            <a:ext cx="1371662" cy="1277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C:\Users\pc\AppData\Local\Microsoft\Windows\Temporary Internet Files\Content.IE5\GI12HMPS\MC90001930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3517" y="2749278"/>
            <a:ext cx="1304925" cy="113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C:\Users\pc\AppData\Local\Microsoft\Windows\Temporary Internet Files\Content.IE5\I0284AEK\MC900396914[2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563" y="420688"/>
            <a:ext cx="1322387" cy="180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Users\pc\AppData\Local\Microsoft\Windows\Temporary Internet Files\Content.IE5\XSR1XRGT\MC90032023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178425"/>
            <a:ext cx="1827213" cy="104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C:\Users\pc\AppData\Local\Microsoft\Windows\Temporary Internet Files\Content.IE5\XSR1XRGT\MP900341474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77" y="2829234"/>
            <a:ext cx="1675700" cy="1971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209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8"/>
            <a:ext cx="59584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VYHLEDEJ PŘEDMĚTY, KDE UVIDÍŠ </a:t>
            </a:r>
            <a:r>
              <a:rPr lang="cs-CZ" sz="2000" b="1" dirty="0" smtClean="0">
                <a:solidFill>
                  <a:srgbClr val="FF0000"/>
                </a:solidFill>
              </a:rPr>
              <a:t>TVAR OBDÉLNÍKU.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C:\Users\pc\AppData\Local\Microsoft\Windows\Temporary Internet Files\Content.IE5\UBCK7WHC\MC900355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99531"/>
            <a:ext cx="1827213" cy="1490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Users\pc\AppData\Local\Microsoft\Windows\Temporary Internet Files\Content.IE5\XSR1XRGT\MC9002976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100" y="1101452"/>
            <a:ext cx="17589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pc\AppData\Local\Microsoft\Windows\Temporary Internet Files\Content.IE5\UBCK7WHC\MC9003969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92" y="4313366"/>
            <a:ext cx="1843087" cy="167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pc\AppData\Local\Microsoft\Windows\Temporary Internet Files\Content.IE5\GI12HMPS\MC90044134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945" y="5204342"/>
            <a:ext cx="985528" cy="98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502" y="1101452"/>
            <a:ext cx="1830388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7" descr="C:\Users\pc\AppData\Local\Microsoft\Windows\Temporary Internet Files\Content.IE5\UBCK7WHC\MC9002394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37960"/>
            <a:ext cx="1417637" cy="182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pc\AppData\Local\Microsoft\Windows\Temporary Internet Files\Content.IE5\I0284AEK\MC9003895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099438"/>
            <a:ext cx="900112" cy="9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3" descr="C:\Users\pc\AppData\Local\Microsoft\Windows\Temporary Internet Files\Content.IE5\XSR1XRGT\MC90035639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82479"/>
            <a:ext cx="2197696" cy="2197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c\AppData\Local\Microsoft\Windows\Temporary Internet Files\Content.IE5\UBCK7WHC\MC90043348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471" y="3290398"/>
            <a:ext cx="1514475" cy="167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GI12HMPS\MC90032566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700" y="908050"/>
            <a:ext cx="1849438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284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332656"/>
            <a:ext cx="66247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VYHLEDEJ PŘEDMĚTY, KDE UVIDÍŠ </a:t>
            </a:r>
            <a:r>
              <a:rPr lang="cs-CZ" sz="2000" b="1" dirty="0" smtClean="0"/>
              <a:t>TVAR OBDÉLNÍKU.</a:t>
            </a:r>
            <a:endParaRPr lang="cs-CZ" sz="2000" dirty="0"/>
          </a:p>
        </p:txBody>
      </p:sp>
      <p:pic>
        <p:nvPicPr>
          <p:cNvPr id="6146" name="Picture 2" descr="C:\Users\pc\AppData\Local\Microsoft\Windows\Temporary Internet Files\Content.IE5\GI12HMPS\MC9003409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86" y="1037763"/>
            <a:ext cx="1828800" cy="1830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c\AppData\Local\Microsoft\Windows\Temporary Internet Files\Content.IE5\UBCK7WHC\MC9004126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796" y="1001713"/>
            <a:ext cx="2261716" cy="1301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pc\AppData\Local\Microsoft\Windows\Temporary Internet Files\Content.IE5\GI12HMPS\MC9004303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321" y="2708920"/>
            <a:ext cx="1636191" cy="1636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pc\AppData\Local\Microsoft\Windows\Temporary Internet Files\Content.IE5\XSR1XRGT\MC90043483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153" y="325795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pc\AppData\Local\Microsoft\Windows\Temporary Internet Files\Content.IE5\UBCK7WHC\MC9004119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82" y="3717032"/>
            <a:ext cx="2655390" cy="206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pc\AppData\Local\Microsoft\Windows\Temporary Internet Files\Content.IE5\MFSGWU2F\MM900300546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60648"/>
            <a:ext cx="1200150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pc\AppData\Local\Microsoft\Windows\Temporary Internet Files\Content.IE5\0W3ZSVZK\MC90032052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397" y="5278776"/>
            <a:ext cx="1824037" cy="122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pc\AppData\Local\Microsoft\Windows\Temporary Internet Files\Content.IE5\0W3ZSVZK\MC9003840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037763"/>
            <a:ext cx="1892300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pc\AppData\Local\Microsoft\Windows\Temporary Internet Files\Content.IE5\J12X6UJ6\MC90031127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900" y="4752975"/>
            <a:ext cx="1863725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pc\AppData\Local\Microsoft\Windows\Temporary Internet Files\Content.IE5\0W3ZSVZK\MC90029092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512" y="3292732"/>
            <a:ext cx="1692275" cy="166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167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1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1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1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79512" y="245839"/>
            <a:ext cx="6343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VYHLEDEJ PŘEDMĚTY, KDE UVIDÍŠ TVAR KRUHU.</a:t>
            </a:r>
            <a:endParaRPr lang="cs-CZ" sz="2400" b="1" dirty="0"/>
          </a:p>
        </p:txBody>
      </p:sp>
      <p:pic>
        <p:nvPicPr>
          <p:cNvPr id="9" name="Picture 21" descr="C:\Users\pc\AppData\Local\Microsoft\Windows\Temporary Internet Files\Content.IE5\GI12HMPS\MC9004112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04058"/>
            <a:ext cx="1169361" cy="110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2" descr="C:\Users\pc\AppData\Local\Microsoft\Windows\Temporary Internet Files\Content.IE5\XSR1XRGT\MC9004297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033" y="4959151"/>
            <a:ext cx="1965325" cy="156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3" descr="C:\Users\pc\AppData\Local\Microsoft\Windows\Temporary Internet Files\Content.IE5\GI12HMPS\MC9004320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63897"/>
            <a:ext cx="65087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4123407"/>
            <a:ext cx="2687021" cy="2011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pc\AppData\Local\Microsoft\Windows\Temporary Internet Files\Content.IE5\XSR1XRGT\MC90041132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995488"/>
            <a:ext cx="1401776" cy="1118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7" descr="C:\Users\pc\AppData\Local\Microsoft\Windows\Temporary Internet Files\Content.IE5\I0284AEK\MC90037090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162" y="3068960"/>
            <a:ext cx="1461511" cy="123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pc\AppData\Local\Microsoft\Windows\Temporary Internet Files\Content.IE5\I0284AEK\MC90030096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38157"/>
            <a:ext cx="1382712" cy="182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pc\AppData\Local\Microsoft\Windows\Temporary Internet Files\Content.IE5\GI12HMPS\MC900441340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414926"/>
            <a:ext cx="1481634" cy="151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pc\AppData\Local\Microsoft\Windows\Temporary Internet Files\Content.IE5\I0284AEK\MP90040665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141" y="620688"/>
            <a:ext cx="1636992" cy="1103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156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624644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VYHLEDEJ PŘEDMĚTY, KDE UVIDÍŠ TVAR OBDÉLNÍKU.</a:t>
            </a:r>
          </a:p>
        </p:txBody>
      </p:sp>
      <p:pic>
        <p:nvPicPr>
          <p:cNvPr id="3" name="Picture 25" descr="C:\Users\pc\AppData\Local\Microsoft\Windows\Temporary Internet Files\Content.IE5\GI12HMPS\MC9004319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371" y="3235555"/>
            <a:ext cx="1091406" cy="109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3" descr="C:\Users\pc\AppData\Local\Microsoft\Windows\Temporary Internet Files\Content.IE5\GI12HMPS\MC9004320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257" y="836712"/>
            <a:ext cx="65087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pc\AppData\Local\Microsoft\Windows\Temporary Internet Files\Content.IE5\XSR1XRGT\MC9004113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5163" y="764704"/>
            <a:ext cx="1401776" cy="1118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Program Files\Microsoft Office\MEDIA\CAGCAT10\j0229389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239" y="1960396"/>
            <a:ext cx="1728788" cy="182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C:\Users\pc\AppData\Local\Microsoft\Windows\Temporary Internet Files\Content.IE5\I0284AEK\MP90039948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>
            <a:off x="6897784" y="5322936"/>
            <a:ext cx="1371662" cy="1277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XSR1XRGT\MC900431537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56358"/>
            <a:ext cx="1784945" cy="1517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I0284AEK\MC9003049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11275"/>
            <a:ext cx="1833563" cy="136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GI12HMPS\MC90039656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1075" y="2110581"/>
            <a:ext cx="1812925" cy="1601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XSR1XRGT\MC90038940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617" y="4836915"/>
            <a:ext cx="1784095" cy="1152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I0284AEK\MC90035629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63" y="1084263"/>
            <a:ext cx="1830387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MFSGWU2F\MC900433912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97681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757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10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0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60648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VYHLEDEJ PŘEDMĚTY, KDE UVIDÍŠ </a:t>
            </a:r>
            <a:r>
              <a:rPr lang="cs-CZ" sz="2400" b="1" dirty="0" smtClean="0"/>
              <a:t>TVAR ČTVERCE.</a:t>
            </a:r>
            <a:endParaRPr lang="cs-CZ" sz="2400" b="1" dirty="0"/>
          </a:p>
        </p:txBody>
      </p:sp>
      <p:pic>
        <p:nvPicPr>
          <p:cNvPr id="2050" name="Picture 2" descr="C:\Users\pc\AppData\Local\Microsoft\Windows\Temporary Internet Files\Content.IE5\GI12HMPS\MC9003970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138" y="2239963"/>
            <a:ext cx="874712" cy="86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XSR1XRGT\MC9002120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225" y="3700463"/>
            <a:ext cx="1816100" cy="142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GI12HMPS\MC90043149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513" y="92392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UBCK7WHC\MC9004247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979" y="3497263"/>
            <a:ext cx="16827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GI12HMPS\MC9003568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8788" y="1306513"/>
            <a:ext cx="1763712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UBCK7WHC\MC9003055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50" y="4100513"/>
            <a:ext cx="1782763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GI12HMPS\MC9004134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111500"/>
            <a:ext cx="1629950" cy="1588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\AppData\Local\Microsoft\Windows\Temporary Internet Files\Content.IE5\XSR1XRGT\MC90037091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988" y="4254500"/>
            <a:ext cx="1812925" cy="173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c\AppData\Local\Microsoft\Windows\Temporary Internet Files\Content.IE5\XSR1XRGT\MP90030300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8886" y="4287837"/>
            <a:ext cx="1026269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c\AppData\Local\Microsoft\Windows\Temporary Internet Files\Content.IE5\XSR1XRGT\MC90029980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13" y="906463"/>
            <a:ext cx="1814512" cy="111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7587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0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0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60648"/>
            <a:ext cx="59584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VYHLEDEJ PŘEDMĚTY, KDE UVIDÍŠ </a:t>
            </a:r>
            <a:r>
              <a:rPr lang="cs-CZ" b="1" dirty="0" smtClean="0"/>
              <a:t>TVAR TROJÚHELNÍKU.</a:t>
            </a:r>
            <a:endParaRPr lang="cs-CZ" dirty="0"/>
          </a:p>
        </p:txBody>
      </p:sp>
      <p:pic>
        <p:nvPicPr>
          <p:cNvPr id="7170" name="Picture 2" descr="C:\Users\pc\AppData\Local\Microsoft\Windows\Temporary Internet Files\Content.IE5\UBCK7WHC\MC9003259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72857"/>
            <a:ext cx="1504667" cy="147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c\AppData\Local\Microsoft\Windows\Temporary Internet Files\Content.IE5\GI12HMPS\MC90044128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189" y="825818"/>
            <a:ext cx="1822995" cy="182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c\AppData\Local\Microsoft\Windows\Temporary Internet Files\Content.IE5\XSR1XRGT\MC900310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54894"/>
            <a:ext cx="1491617" cy="1080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pc\AppData\Local\Microsoft\Windows\Temporary Internet Files\Content.IE5\I0284AEK\MC9000596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490" y="5229200"/>
            <a:ext cx="985838" cy="125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pc\AppData\Local\Microsoft\Windows\Temporary Internet Files\Content.IE5\XSR1XRGT\MC9003524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08" y="5229200"/>
            <a:ext cx="1784350" cy="1262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pc\AppData\Local\Microsoft\Windows\Temporary Internet Files\Content.IE5\UBCK7WHC\MC9004126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431222"/>
            <a:ext cx="1933230" cy="1112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pc\AppData\Local\Microsoft\Windows\Temporary Internet Files\Content.IE5\J12X6UJ6\MC90043784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168025"/>
            <a:ext cx="18669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pc\AppData\Local\Microsoft\Windows\Temporary Internet Files\Content.IE5\MFSGWU2F\MC90034952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740" y="3140968"/>
            <a:ext cx="1341065" cy="1342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4" descr="C:\Users\pc\AppData\Local\Microsoft\Windows\Temporary Internet Files\Content.IE5\XSR1XRGT\MC90043198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25818"/>
            <a:ext cx="1365596" cy="1365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5061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17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8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717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71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717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717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6632"/>
            <a:ext cx="8435280" cy="60095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Zdroje a citace: Microsoft - </a:t>
            </a:r>
            <a:r>
              <a:rPr lang="cs-CZ"/>
              <a:t>O</a:t>
            </a:r>
            <a:r>
              <a:rPr lang="cs-CZ" smtClean="0"/>
              <a:t>ffice klipart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90965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329</Words>
  <Application>Microsoft Office PowerPoint</Application>
  <PresentationFormat>Předvádění na obrazovce (4:3)</PresentationFormat>
  <Paragraphs>36</Paragraphs>
  <Slides>21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Procvičování geometrických tvarů VY_32_INOVACE_1A_12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49</cp:revision>
  <dcterms:created xsi:type="dcterms:W3CDTF">2013-09-26T18:02:58Z</dcterms:created>
  <dcterms:modified xsi:type="dcterms:W3CDTF">2013-12-01T17:53:32Z</dcterms:modified>
</cp:coreProperties>
</file>