
<file path=[Content_Types].xml><?xml version="1.0" encoding="utf-8"?>
<Types xmlns="http://schemas.openxmlformats.org/package/2006/content-types">
  <Default Extension="png" ContentType="image/png"/>
  <Default Extension="wmf" ContentType="image/x-wmf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  <p:sldId id="258" r:id="rId3"/>
    <p:sldId id="259" r:id="rId4"/>
    <p:sldId id="260" r:id="rId5"/>
    <p:sldId id="261" r:id="rId6"/>
    <p:sldId id="262" r:id="rId7"/>
    <p:sldId id="263" r:id="rId8"/>
    <p:sldId id="264" r:id="rId9"/>
    <p:sldId id="265" r:id="rId10"/>
    <p:sldId id="266" r:id="rId11"/>
    <p:sldId id="267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CCFFCC"/>
    <a:srgbClr val="FFFFCC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>
        <p:scale>
          <a:sx n="72" d="100"/>
          <a:sy n="72" d="100"/>
        </p:scale>
        <p:origin x="-1242" y="-7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 noGrp="1"/>
          </p:cNvSpPr>
          <p:nvPr>
            <p:ph type="ctrTitle"/>
          </p:nvPr>
        </p:nvSpPr>
        <p:spPr>
          <a:xfrm>
            <a:off x="685800" y="2130423"/>
            <a:ext cx="7772400" cy="1470026"/>
          </a:xfrm>
        </p:spPr>
        <p:txBody>
          <a:bodyPr/>
          <a:lstStyle>
            <a:lvl1pPr>
              <a:defRPr/>
            </a:lvl1pPr>
          </a:lstStyle>
          <a:p>
            <a:pPr lvl="0"/>
            <a:r>
              <a:rPr lang="cs-CZ"/>
              <a:t>Kliknutím lze upravit styl.</a:t>
            </a:r>
          </a:p>
        </p:txBody>
      </p:sp>
      <p:sp>
        <p:nvSpPr>
          <p:cNvPr id="3" name="Podnadpis 2"/>
          <p:cNvSpPr txBox="1"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3"/>
          </a:xfrm>
        </p:spPr>
        <p:txBody>
          <a:bodyPr anchorCtr="1"/>
          <a:lstStyle>
            <a:lvl1pPr marL="0" indent="0" algn="ctr">
              <a:buNone/>
              <a:defRPr>
                <a:solidFill>
                  <a:srgbClr val="898989"/>
                </a:solidFill>
              </a:defRPr>
            </a:lvl1pPr>
          </a:lstStyle>
          <a:p>
            <a:pPr lvl="0"/>
            <a:r>
              <a:rPr lang="cs-CZ"/>
              <a:t>Kliknutím lze upravit styl předlohy.</a:t>
            </a:r>
          </a:p>
        </p:txBody>
      </p:sp>
      <p:sp>
        <p:nvSpPr>
          <p:cNvPr id="4" name="Zástupný symbol pro datum 3"/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113557B2-552B-4DEA-B6EA-7D39564AEF63}" type="datetime1">
              <a:rPr lang="cs-CZ"/>
              <a:pPr lvl="0"/>
              <a:t>10.12.2013</a:t>
            </a:fld>
            <a:endParaRPr lang="cs-CZ"/>
          </a:p>
        </p:txBody>
      </p:sp>
      <p:sp>
        <p:nvSpPr>
          <p:cNvPr id="5" name="Zástupný symbol pro zápatí 4"/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cs-CZ"/>
          </a:p>
        </p:txBody>
      </p:sp>
      <p:sp>
        <p:nvSpPr>
          <p:cNvPr id="6" name="Zástupný symbol pro číslo snímku 5"/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F88818EE-4196-4E37-9447-06935FFCAB92}" type="slidenum"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1925697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hf sldNum="0" hdr="0" ftr="0" dt="0"/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r>
              <a:rPr lang="cs-CZ"/>
              <a:t>Kliknutím lze upravit styl.</a:t>
            </a:r>
          </a:p>
        </p:txBody>
      </p:sp>
      <p:sp>
        <p:nvSpPr>
          <p:cNvPr id="3" name="Zástupný symbol pro obsah 2"/>
          <p:cNvSpPr txBox="1">
            <a:spLocks noGrp="1"/>
          </p:cNvSpPr>
          <p:nvPr>
            <p:ph idx="1"/>
          </p:nvPr>
        </p:nvSpPr>
        <p:spPr/>
        <p:txBody>
          <a:bodyPr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cs-CZ"/>
              <a:t>Kliknutím lze upravit styly předlohy textu.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4" name="Zástupný symbol pro datum 3"/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4FE9789E-CB85-48C9-9F11-8A0BC23DA945}" type="datetime1">
              <a:rPr lang="cs-CZ"/>
              <a:pPr lvl="0"/>
              <a:t>10.12.2013</a:t>
            </a:fld>
            <a:endParaRPr lang="cs-CZ"/>
          </a:p>
        </p:txBody>
      </p:sp>
      <p:sp>
        <p:nvSpPr>
          <p:cNvPr id="5" name="Zástupný symbol pro zápatí 4"/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cs-CZ"/>
          </a:p>
        </p:txBody>
      </p:sp>
      <p:sp>
        <p:nvSpPr>
          <p:cNvPr id="6" name="Zástupný symbol pro číslo snímku 5"/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7AE71625-5555-4F76-A1A4-047CDF940704}" type="slidenum"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418872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hf sldNum="0" hdr="0" ftr="0" dt="0"/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 noGrp="1"/>
          </p:cNvSpPr>
          <p:nvPr>
            <p:ph type="title"/>
          </p:nvPr>
        </p:nvSpPr>
        <p:spPr>
          <a:xfrm>
            <a:off x="722311" y="4406895"/>
            <a:ext cx="7772400" cy="1362071"/>
          </a:xfrm>
        </p:spPr>
        <p:txBody>
          <a:bodyPr anchor="t" anchorCtr="0"/>
          <a:lstStyle>
            <a:lvl1pPr algn="l">
              <a:defRPr sz="4000" b="1" cap="all"/>
            </a:lvl1pPr>
          </a:lstStyle>
          <a:p>
            <a:pPr lvl="0"/>
            <a:r>
              <a:rPr lang="cs-CZ"/>
              <a:t>Kliknutím lze upravit styl.</a:t>
            </a:r>
          </a:p>
        </p:txBody>
      </p:sp>
      <p:sp>
        <p:nvSpPr>
          <p:cNvPr id="3" name="Zástupný symbol pro text 2"/>
          <p:cNvSpPr txBox="1">
            <a:spLocks noGrp="1"/>
          </p:cNvSpPr>
          <p:nvPr>
            <p:ph type="body" idx="1"/>
          </p:nvPr>
        </p:nvSpPr>
        <p:spPr>
          <a:xfrm>
            <a:off x="722311" y="2906713"/>
            <a:ext cx="7772400" cy="1500182"/>
          </a:xfrm>
        </p:spPr>
        <p:txBody>
          <a:bodyPr anchor="b"/>
          <a:lstStyle>
            <a:lvl1pPr marL="0" indent="0">
              <a:spcBef>
                <a:spcPts val="500"/>
              </a:spcBef>
              <a:buNone/>
              <a:defRPr sz="2000">
                <a:solidFill>
                  <a:srgbClr val="898989"/>
                </a:solidFill>
              </a:defRPr>
            </a:lvl1pPr>
          </a:lstStyle>
          <a:p>
            <a:pPr lvl="0"/>
            <a:r>
              <a:rPr lang="cs-CZ"/>
              <a:t>Kliknutím lze upravit styly předlohy textu.</a:t>
            </a:r>
          </a:p>
        </p:txBody>
      </p:sp>
      <p:sp>
        <p:nvSpPr>
          <p:cNvPr id="4" name="Zástupný symbol pro datum 3"/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E932175E-2DB1-4617-92E6-837F61EBC924}" type="datetime1">
              <a:rPr lang="cs-CZ"/>
              <a:pPr lvl="0"/>
              <a:t>10.12.2013</a:t>
            </a:fld>
            <a:endParaRPr lang="cs-CZ"/>
          </a:p>
        </p:txBody>
      </p:sp>
      <p:sp>
        <p:nvSpPr>
          <p:cNvPr id="5" name="Zástupný symbol pro zápatí 4"/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cs-CZ"/>
          </a:p>
        </p:txBody>
      </p:sp>
      <p:sp>
        <p:nvSpPr>
          <p:cNvPr id="6" name="Zástupný symbol pro číslo snímku 5"/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B647B909-559B-42E0-8DB3-C158E390E15C}" type="slidenum"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4978902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r>
              <a:rPr lang="cs-CZ"/>
              <a:t>Kliknutím lze upravit styl.</a:t>
            </a:r>
          </a:p>
        </p:txBody>
      </p:sp>
      <p:sp>
        <p:nvSpPr>
          <p:cNvPr id="3" name="Zástupný symbol pro obsah 2"/>
          <p:cNvSpPr txBox="1">
            <a:spLocks noGrp="1"/>
          </p:cNvSpPr>
          <p:nvPr>
            <p:ph idx="1"/>
          </p:nvPr>
        </p:nvSpPr>
        <p:spPr>
          <a:xfrm>
            <a:off x="457200" y="1600200"/>
            <a:ext cx="4038603" cy="4525959"/>
          </a:xfrm>
        </p:spPr>
        <p:txBody>
          <a:bodyPr/>
          <a:lstStyle>
            <a:lvl1pPr>
              <a:spcBef>
                <a:spcPts val="700"/>
              </a:spcBef>
              <a:defRPr sz="2800"/>
            </a:lvl1pPr>
            <a:lvl2pPr>
              <a:spcBef>
                <a:spcPts val="600"/>
              </a:spcBef>
              <a:defRPr sz="2400"/>
            </a:lvl2pPr>
            <a:lvl3pPr>
              <a:spcBef>
                <a:spcPts val="500"/>
              </a:spcBef>
              <a:defRPr sz="2000"/>
            </a:lvl3pPr>
            <a:lvl4pPr>
              <a:spcBef>
                <a:spcPts val="400"/>
              </a:spcBef>
              <a:defRPr sz="1800"/>
            </a:lvl4pPr>
            <a:lvl5pPr>
              <a:spcBef>
                <a:spcPts val="400"/>
              </a:spcBef>
              <a:defRPr sz="1800"/>
            </a:lvl5pPr>
          </a:lstStyle>
          <a:p>
            <a:pPr lvl="0"/>
            <a:r>
              <a:rPr lang="cs-CZ"/>
              <a:t>Kliknutím lze upravit styly předlohy textu.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4" name="Zástupný symbol pro obsah 3"/>
          <p:cNvSpPr txBox="1">
            <a:spLocks noGrp="1"/>
          </p:cNvSpPr>
          <p:nvPr>
            <p:ph idx="2"/>
          </p:nvPr>
        </p:nvSpPr>
        <p:spPr>
          <a:xfrm>
            <a:off x="4648196" y="1600200"/>
            <a:ext cx="4038603" cy="4525959"/>
          </a:xfrm>
        </p:spPr>
        <p:txBody>
          <a:bodyPr/>
          <a:lstStyle>
            <a:lvl1pPr>
              <a:spcBef>
                <a:spcPts val="700"/>
              </a:spcBef>
              <a:defRPr sz="2800"/>
            </a:lvl1pPr>
            <a:lvl2pPr>
              <a:spcBef>
                <a:spcPts val="600"/>
              </a:spcBef>
              <a:defRPr sz="2400"/>
            </a:lvl2pPr>
            <a:lvl3pPr>
              <a:spcBef>
                <a:spcPts val="500"/>
              </a:spcBef>
              <a:defRPr sz="2000"/>
            </a:lvl3pPr>
            <a:lvl4pPr>
              <a:spcBef>
                <a:spcPts val="400"/>
              </a:spcBef>
              <a:defRPr sz="1800"/>
            </a:lvl4pPr>
            <a:lvl5pPr>
              <a:spcBef>
                <a:spcPts val="400"/>
              </a:spcBef>
              <a:defRPr sz="1800"/>
            </a:lvl5pPr>
          </a:lstStyle>
          <a:p>
            <a:pPr lvl="0"/>
            <a:r>
              <a:rPr lang="cs-CZ"/>
              <a:t>Kliknutím lze upravit styly předlohy textu.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5" name="Zástupný symbol pro datum 4"/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BB52AFB0-4D42-495A-8277-B5B304618BE6}" type="datetime1">
              <a:rPr lang="cs-CZ"/>
              <a:pPr lvl="0"/>
              <a:t>10.12.2013</a:t>
            </a:fld>
            <a:endParaRPr lang="cs-CZ"/>
          </a:p>
        </p:txBody>
      </p:sp>
      <p:sp>
        <p:nvSpPr>
          <p:cNvPr id="6" name="Zástupný symbol pro zápatí 5"/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cs-CZ"/>
          </a:p>
        </p:txBody>
      </p:sp>
      <p:sp>
        <p:nvSpPr>
          <p:cNvPr id="7" name="Zástupný symbol pro číslo snímku 6"/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949B5F70-6387-407D-9426-157E43D1F2D1}" type="slidenum"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2431884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r>
              <a:rPr lang="cs-CZ"/>
              <a:t>Kliknutím lze upravit styl.</a:t>
            </a:r>
          </a:p>
        </p:txBody>
      </p:sp>
      <p:sp>
        <p:nvSpPr>
          <p:cNvPr id="3" name="Zástupný symbol pro text 2"/>
          <p:cNvSpPr txBox="1">
            <a:spLocks noGrp="1"/>
          </p:cNvSpPr>
          <p:nvPr>
            <p:ph type="body" idx="1"/>
          </p:nvPr>
        </p:nvSpPr>
        <p:spPr>
          <a:xfrm>
            <a:off x="457200" y="1535113"/>
            <a:ext cx="4040184" cy="639759"/>
          </a:xfrm>
        </p:spPr>
        <p:txBody>
          <a:bodyPr anchor="b"/>
          <a:lstStyle>
            <a:lvl1pPr marL="0" indent="0">
              <a:spcBef>
                <a:spcPts val="600"/>
              </a:spcBef>
              <a:buNone/>
              <a:defRPr sz="2400" b="1"/>
            </a:lvl1pPr>
          </a:lstStyle>
          <a:p>
            <a:pPr lvl="0"/>
            <a:r>
              <a:rPr lang="cs-CZ"/>
              <a:t>Kliknutím lze upravit styly předlohy textu.</a:t>
            </a:r>
          </a:p>
        </p:txBody>
      </p:sp>
      <p:sp>
        <p:nvSpPr>
          <p:cNvPr id="4" name="Zástupný symbol pro obsah 3"/>
          <p:cNvSpPr txBox="1">
            <a:spLocks noGrp="1"/>
          </p:cNvSpPr>
          <p:nvPr>
            <p:ph idx="2"/>
          </p:nvPr>
        </p:nvSpPr>
        <p:spPr>
          <a:xfrm>
            <a:off x="457200" y="2174872"/>
            <a:ext cx="4040184" cy="3951286"/>
          </a:xfrm>
        </p:spPr>
        <p:txBody>
          <a:bodyPr/>
          <a:lstStyle>
            <a:lvl1pPr>
              <a:spcBef>
                <a:spcPts val="600"/>
              </a:spcBef>
              <a:defRPr sz="2400"/>
            </a:lvl1pPr>
            <a:lvl2pPr>
              <a:spcBef>
                <a:spcPts val="500"/>
              </a:spcBef>
              <a:defRPr sz="2000"/>
            </a:lvl2pPr>
            <a:lvl3pPr>
              <a:spcBef>
                <a:spcPts val="400"/>
              </a:spcBef>
              <a:defRPr sz="1800"/>
            </a:lvl3pPr>
            <a:lvl4pPr>
              <a:spcBef>
                <a:spcPts val="400"/>
              </a:spcBef>
              <a:defRPr sz="1600"/>
            </a:lvl4pPr>
            <a:lvl5pPr>
              <a:spcBef>
                <a:spcPts val="400"/>
              </a:spcBef>
              <a:defRPr sz="1600"/>
            </a:lvl5pPr>
          </a:lstStyle>
          <a:p>
            <a:pPr lvl="0"/>
            <a:r>
              <a:rPr lang="cs-CZ"/>
              <a:t>Kliknutím lze upravit styly předlohy textu.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5" name="Zástupný symbol pro text 4"/>
          <p:cNvSpPr txBox="1">
            <a:spLocks noGrp="1"/>
          </p:cNvSpPr>
          <p:nvPr>
            <p:ph type="body" idx="3"/>
          </p:nvPr>
        </p:nvSpPr>
        <p:spPr>
          <a:xfrm>
            <a:off x="4645023" y="1535113"/>
            <a:ext cx="4041776" cy="639759"/>
          </a:xfrm>
        </p:spPr>
        <p:txBody>
          <a:bodyPr anchor="b"/>
          <a:lstStyle>
            <a:lvl1pPr marL="0" indent="0">
              <a:spcBef>
                <a:spcPts val="600"/>
              </a:spcBef>
              <a:buNone/>
              <a:defRPr sz="2400" b="1"/>
            </a:lvl1pPr>
          </a:lstStyle>
          <a:p>
            <a:pPr lvl="0"/>
            <a:r>
              <a:rPr lang="cs-CZ"/>
              <a:t>Kliknutím lze upravit styly předlohy textu.</a:t>
            </a:r>
          </a:p>
        </p:txBody>
      </p:sp>
      <p:sp>
        <p:nvSpPr>
          <p:cNvPr id="6" name="Zástupný symbol pro obsah 5"/>
          <p:cNvSpPr txBox="1">
            <a:spLocks noGrp="1"/>
          </p:cNvSpPr>
          <p:nvPr>
            <p:ph idx="4"/>
          </p:nvPr>
        </p:nvSpPr>
        <p:spPr>
          <a:xfrm>
            <a:off x="4645023" y="2174872"/>
            <a:ext cx="4041776" cy="3951286"/>
          </a:xfrm>
        </p:spPr>
        <p:txBody>
          <a:bodyPr/>
          <a:lstStyle>
            <a:lvl1pPr>
              <a:spcBef>
                <a:spcPts val="600"/>
              </a:spcBef>
              <a:defRPr sz="2400"/>
            </a:lvl1pPr>
            <a:lvl2pPr>
              <a:spcBef>
                <a:spcPts val="500"/>
              </a:spcBef>
              <a:defRPr sz="2000"/>
            </a:lvl2pPr>
            <a:lvl3pPr>
              <a:spcBef>
                <a:spcPts val="400"/>
              </a:spcBef>
              <a:defRPr sz="1800"/>
            </a:lvl3pPr>
            <a:lvl4pPr>
              <a:spcBef>
                <a:spcPts val="400"/>
              </a:spcBef>
              <a:defRPr sz="1600"/>
            </a:lvl4pPr>
            <a:lvl5pPr>
              <a:spcBef>
                <a:spcPts val="400"/>
              </a:spcBef>
              <a:defRPr sz="1600"/>
            </a:lvl5pPr>
          </a:lstStyle>
          <a:p>
            <a:pPr lvl="0"/>
            <a:r>
              <a:rPr lang="cs-CZ"/>
              <a:t>Kliknutím lze upravit styly předlohy textu.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7" name="Zástupný symbol pro datum 6"/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3232B71E-4092-4DC0-894A-B4AEEAFF79FA}" type="datetime1">
              <a:rPr lang="cs-CZ"/>
              <a:pPr lvl="0"/>
              <a:t>10.12.2013</a:t>
            </a:fld>
            <a:endParaRPr lang="cs-CZ"/>
          </a:p>
        </p:txBody>
      </p:sp>
      <p:sp>
        <p:nvSpPr>
          <p:cNvPr id="8" name="Zástupný symbol pro zápatí 7"/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cs-CZ"/>
          </a:p>
        </p:txBody>
      </p:sp>
      <p:sp>
        <p:nvSpPr>
          <p:cNvPr id="9" name="Zástupný symbol pro číslo snímku 8"/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10964251-41C0-4A5F-B617-3F301B92487B}" type="slidenum"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8539742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r>
              <a:rPr lang="cs-CZ"/>
              <a:t>Kliknutím lze upravit styl.</a:t>
            </a:r>
          </a:p>
        </p:txBody>
      </p:sp>
      <p:sp>
        <p:nvSpPr>
          <p:cNvPr id="3" name="Zástupný symbol pro datum 2"/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E9088254-24CC-4EC1-A6BA-45D319A1078B}" type="datetime1">
              <a:rPr lang="cs-CZ"/>
              <a:pPr lvl="0"/>
              <a:t>10.12.2013</a:t>
            </a:fld>
            <a:endParaRPr lang="cs-CZ"/>
          </a:p>
        </p:txBody>
      </p:sp>
      <p:sp>
        <p:nvSpPr>
          <p:cNvPr id="4" name="Zástupný symbol pro zápatí 3"/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cs-CZ"/>
          </a:p>
        </p:txBody>
      </p:sp>
      <p:sp>
        <p:nvSpPr>
          <p:cNvPr id="5" name="Zástupný symbol pro číslo snímku 4"/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0CDD8BA0-10B4-4647-A65E-DE138F7BF6F0}" type="slidenum"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1370629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3328AC5B-8770-4D4F-8B9E-97B93C8F7453}" type="datetime1">
              <a:rPr lang="cs-CZ"/>
              <a:pPr lvl="0"/>
              <a:t>10.12.2013</a:t>
            </a:fld>
            <a:endParaRPr lang="cs-CZ"/>
          </a:p>
        </p:txBody>
      </p:sp>
      <p:sp>
        <p:nvSpPr>
          <p:cNvPr id="3" name="Zástupný symbol pro zápatí 2"/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cs-CZ"/>
          </a:p>
        </p:txBody>
      </p:sp>
      <p:sp>
        <p:nvSpPr>
          <p:cNvPr id="4" name="Zástupný symbol pro číslo snímku 3"/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E06F4D87-8ABA-42BB-ACF2-ECFC6403EA63}" type="slidenum"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2749823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 noGrp="1"/>
          </p:cNvSpPr>
          <p:nvPr>
            <p:ph type="title"/>
          </p:nvPr>
        </p:nvSpPr>
        <p:spPr>
          <a:xfrm>
            <a:off x="457200" y="273048"/>
            <a:ext cx="3008311" cy="1162046"/>
          </a:xfrm>
        </p:spPr>
        <p:txBody>
          <a:bodyPr anchor="b" anchorCtr="0"/>
          <a:lstStyle>
            <a:lvl1pPr algn="l">
              <a:defRPr sz="2000" b="1"/>
            </a:lvl1pPr>
          </a:lstStyle>
          <a:p>
            <a:pPr lvl="0"/>
            <a:r>
              <a:rPr lang="cs-CZ"/>
              <a:t>Kliknutím lze upravit styl.</a:t>
            </a:r>
          </a:p>
        </p:txBody>
      </p:sp>
      <p:sp>
        <p:nvSpPr>
          <p:cNvPr id="3" name="Zástupný symbol pro obsah 2"/>
          <p:cNvSpPr txBox="1">
            <a:spLocks noGrp="1"/>
          </p:cNvSpPr>
          <p:nvPr>
            <p:ph idx="1"/>
          </p:nvPr>
        </p:nvSpPr>
        <p:spPr>
          <a:xfrm>
            <a:off x="3575047" y="273048"/>
            <a:ext cx="5111752" cy="5853110"/>
          </a:xfrm>
        </p:spPr>
        <p:txBody>
          <a:bodyPr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cs-CZ"/>
              <a:t>Kliknutím lze upravit styly předlohy textu.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4" name="Zástupný symbol pro text 3"/>
          <p:cNvSpPr txBox="1">
            <a:spLocks noGrp="1"/>
          </p:cNvSpPr>
          <p:nvPr>
            <p:ph type="body" idx="2"/>
          </p:nvPr>
        </p:nvSpPr>
        <p:spPr>
          <a:xfrm>
            <a:off x="457200" y="1435095"/>
            <a:ext cx="3008311" cy="4691064"/>
          </a:xfrm>
        </p:spPr>
        <p:txBody>
          <a:bodyPr/>
          <a:lstStyle>
            <a:lvl1pPr marL="0" indent="0">
              <a:spcBef>
                <a:spcPts val="300"/>
              </a:spcBef>
              <a:buNone/>
              <a:defRPr sz="1400"/>
            </a:lvl1pPr>
          </a:lstStyle>
          <a:p>
            <a:pPr lvl="0"/>
            <a:r>
              <a:rPr lang="cs-CZ"/>
              <a:t>Kliknutím lze upravit styly předlohy textu.</a:t>
            </a:r>
          </a:p>
        </p:txBody>
      </p:sp>
      <p:sp>
        <p:nvSpPr>
          <p:cNvPr id="5" name="Zástupný symbol pro datum 4"/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4291B08F-E1F2-46D0-8266-56C79FE8902F}" type="datetime1">
              <a:rPr lang="cs-CZ"/>
              <a:pPr lvl="0"/>
              <a:t>10.12.2013</a:t>
            </a:fld>
            <a:endParaRPr lang="cs-CZ"/>
          </a:p>
        </p:txBody>
      </p:sp>
      <p:sp>
        <p:nvSpPr>
          <p:cNvPr id="6" name="Zástupný symbol pro zápatí 5"/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cs-CZ"/>
          </a:p>
        </p:txBody>
      </p:sp>
      <p:sp>
        <p:nvSpPr>
          <p:cNvPr id="7" name="Zástupný symbol pro číslo snímku 6"/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0B6275D2-B847-47D8-8CB7-0F5AC6D455AA}" type="slidenum"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4953330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 noGrp="1"/>
          </p:cNvSpPr>
          <p:nvPr>
            <p:ph type="title"/>
          </p:nvPr>
        </p:nvSpPr>
        <p:spPr>
          <a:xfrm>
            <a:off x="1792288" y="4800600"/>
            <a:ext cx="5486400" cy="566735"/>
          </a:xfrm>
        </p:spPr>
        <p:txBody>
          <a:bodyPr anchor="b" anchorCtr="0"/>
          <a:lstStyle>
            <a:lvl1pPr algn="l">
              <a:defRPr sz="2000" b="1"/>
            </a:lvl1pPr>
          </a:lstStyle>
          <a:p>
            <a:pPr lvl="0"/>
            <a:r>
              <a:rPr lang="cs-CZ"/>
              <a:t>Kliknutím lze upravit styl.</a:t>
            </a:r>
          </a:p>
        </p:txBody>
      </p:sp>
      <p:sp>
        <p:nvSpPr>
          <p:cNvPr id="3" name="Zástupný symbol pro obrázek 2"/>
          <p:cNvSpPr txBox="1">
            <a:spLocks noGrp="1"/>
          </p:cNvSpPr>
          <p:nvPr>
            <p:ph type="pic" idx="1"/>
          </p:nvPr>
        </p:nvSpPr>
        <p:spPr>
          <a:xfrm>
            <a:off x="1792288" y="612776"/>
            <a:ext cx="5486400" cy="4114800"/>
          </a:xfrm>
        </p:spPr>
        <p:txBody>
          <a:bodyPr/>
          <a:lstStyle>
            <a:lvl1pPr marL="0" indent="0">
              <a:buNone/>
              <a:defRPr/>
            </a:lvl1pPr>
          </a:lstStyle>
          <a:p>
            <a:pPr lvl="0"/>
            <a:endParaRPr lang="cs-CZ"/>
          </a:p>
        </p:txBody>
      </p:sp>
      <p:sp>
        <p:nvSpPr>
          <p:cNvPr id="4" name="Zástupný symbol pro text 3"/>
          <p:cNvSpPr txBox="1">
            <a:spLocks noGrp="1"/>
          </p:cNvSpPr>
          <p:nvPr>
            <p:ph type="body" idx="2"/>
          </p:nvPr>
        </p:nvSpPr>
        <p:spPr>
          <a:xfrm>
            <a:off x="1792288" y="5367335"/>
            <a:ext cx="5486400" cy="804864"/>
          </a:xfrm>
        </p:spPr>
        <p:txBody>
          <a:bodyPr/>
          <a:lstStyle>
            <a:lvl1pPr marL="0" indent="0">
              <a:spcBef>
                <a:spcPts val="300"/>
              </a:spcBef>
              <a:buNone/>
              <a:defRPr sz="1400"/>
            </a:lvl1pPr>
          </a:lstStyle>
          <a:p>
            <a:pPr lvl="0"/>
            <a:r>
              <a:rPr lang="cs-CZ"/>
              <a:t>Kliknutím lze upravit styly předlohy textu.</a:t>
            </a:r>
          </a:p>
        </p:txBody>
      </p:sp>
      <p:sp>
        <p:nvSpPr>
          <p:cNvPr id="5" name="Zástupný symbol pro datum 4"/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5B010BBD-86F9-41CB-8CE3-F26D7CE766D0}" type="datetime1">
              <a:rPr lang="cs-CZ"/>
              <a:pPr lvl="0"/>
              <a:t>10.12.2013</a:t>
            </a:fld>
            <a:endParaRPr lang="cs-CZ"/>
          </a:p>
        </p:txBody>
      </p:sp>
      <p:sp>
        <p:nvSpPr>
          <p:cNvPr id="6" name="Zástupný symbol pro zápatí 5"/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cs-CZ"/>
          </a:p>
        </p:txBody>
      </p:sp>
      <p:sp>
        <p:nvSpPr>
          <p:cNvPr id="7" name="Zástupný symbol pro číslo snímku 6"/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90FCC13D-5092-474E-95CA-ADBFE9D61DF8}" type="slidenum"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0374721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r>
              <a:rPr lang="cs-CZ"/>
              <a:t>Kliknutím lze upravit styl.</a:t>
            </a:r>
          </a:p>
        </p:txBody>
      </p:sp>
      <p:sp>
        <p:nvSpPr>
          <p:cNvPr id="3" name="Zástupný symbol pro svislý text 2"/>
          <p:cNvSpPr txBox="1"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cs-CZ"/>
              <a:t>Kliknutím lze upravit styly předlohy textu.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4" name="Zástupný symbol pro datum 3"/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38BD20CB-298B-44A8-B77C-8D527C452593}" type="datetime1">
              <a:rPr lang="cs-CZ"/>
              <a:pPr lvl="0"/>
              <a:t>10.12.2013</a:t>
            </a:fld>
            <a:endParaRPr lang="cs-CZ"/>
          </a:p>
        </p:txBody>
      </p:sp>
      <p:sp>
        <p:nvSpPr>
          <p:cNvPr id="5" name="Zástupný symbol pro zápatí 4"/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cs-CZ"/>
          </a:p>
        </p:txBody>
      </p:sp>
      <p:sp>
        <p:nvSpPr>
          <p:cNvPr id="6" name="Zástupný symbol pro číslo snímku 5"/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B986021E-3BAD-48FA-AC7F-27B18A499AFC}" type="slidenum"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165091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 txBox="1">
            <a:spLocks noGrp="1"/>
          </p:cNvSpPr>
          <p:nvPr>
            <p:ph type="title" orient="vert"/>
          </p:nvPr>
        </p:nvSpPr>
        <p:spPr>
          <a:xfrm>
            <a:off x="6629400" y="274640"/>
            <a:ext cx="2057400" cy="5851529"/>
          </a:xfrm>
        </p:spPr>
        <p:txBody>
          <a:bodyPr vert="eaVert"/>
          <a:lstStyle>
            <a:lvl1pPr>
              <a:defRPr/>
            </a:lvl1pPr>
          </a:lstStyle>
          <a:p>
            <a:pPr lvl="0"/>
            <a:r>
              <a:rPr lang="cs-CZ"/>
              <a:t>Kliknutím lze upravit styl.</a:t>
            </a:r>
          </a:p>
        </p:txBody>
      </p:sp>
      <p:sp>
        <p:nvSpPr>
          <p:cNvPr id="3" name="Zástupný symbol pro svislý text 2"/>
          <p:cNvSpPr txBox="1">
            <a:spLocks noGrp="1"/>
          </p:cNvSpPr>
          <p:nvPr>
            <p:ph type="body" orient="vert" idx="1"/>
          </p:nvPr>
        </p:nvSpPr>
        <p:spPr>
          <a:xfrm>
            <a:off x="457200" y="274640"/>
            <a:ext cx="6019796" cy="5851529"/>
          </a:xfrm>
        </p:spPr>
        <p:txBody>
          <a:bodyPr vert="eaVert"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cs-CZ"/>
              <a:t>Kliknutím lze upravit styly předlohy textu.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4" name="Zástupný symbol pro datum 3"/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67733EFA-E497-4CAE-A7D7-6773BF532B2D}" type="datetime1">
              <a:rPr lang="cs-CZ"/>
              <a:pPr lvl="0"/>
              <a:t>10.12.2013</a:t>
            </a:fld>
            <a:endParaRPr lang="cs-CZ"/>
          </a:p>
        </p:txBody>
      </p:sp>
      <p:sp>
        <p:nvSpPr>
          <p:cNvPr id="5" name="Zástupný symbol pro zápatí 4"/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cs-CZ"/>
          </a:p>
        </p:txBody>
      </p:sp>
      <p:sp>
        <p:nvSpPr>
          <p:cNvPr id="6" name="Zástupný symbol pro číslo snímku 5"/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082743C7-201B-4CD1-8852-7CA1AB765150}" type="slidenum"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00440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 txBox="1">
            <a:spLocks noGrp="1"/>
          </p:cNvSpPr>
          <p:nvPr>
            <p:ph type="title"/>
          </p:nvPr>
        </p:nvSpPr>
        <p:spPr>
          <a:xfrm>
            <a:off x="457200" y="274640"/>
            <a:ext cx="8229600" cy="1143000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ctr" anchorCtr="1" compatLnSpc="1"/>
          <a:lstStyle/>
          <a:p>
            <a:pPr lvl="0"/>
            <a:r>
              <a:rPr lang="cs-CZ"/>
              <a:t>Kliknutím lze upravit styl.</a:t>
            </a:r>
          </a:p>
        </p:txBody>
      </p:sp>
      <p:sp>
        <p:nvSpPr>
          <p:cNvPr id="3" name="Zástupný symbol pro text 2"/>
          <p:cNvSpPr txBox="1"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59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t" anchorCtr="0" compatLnSpc="1"/>
          <a:lstStyle/>
          <a:p>
            <a:pPr lvl="0"/>
            <a:r>
              <a:rPr lang="cs-CZ"/>
              <a:t>Kliknutím lze upravit styly předlohy textu.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4" name="Zástupný symbol pro datum 3"/>
          <p:cNvSpPr txBox="1">
            <a:spLocks noGrp="1"/>
          </p:cNvSpPr>
          <p:nvPr>
            <p:ph type="dt" sz="half" idx="2"/>
          </p:nvPr>
        </p:nvSpPr>
        <p:spPr>
          <a:xfrm>
            <a:off x="457200" y="6356351"/>
            <a:ext cx="2133596" cy="365129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ctr" anchorCtr="0" compatLnSpc="1"/>
          <a:lstStyle>
            <a:lvl1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cs-CZ" sz="1200" b="0" i="0" u="none" strike="noStrike" kern="1200" cap="none" spc="0" baseline="0">
                <a:solidFill>
                  <a:srgbClr val="898989"/>
                </a:solidFill>
                <a:uFillTx/>
                <a:latin typeface="Calibri"/>
                <a:ea typeface=""/>
                <a:cs typeface=""/>
              </a:defRPr>
            </a:lvl1pPr>
          </a:lstStyle>
          <a:p>
            <a:pPr lvl="0"/>
            <a:fld id="{F0830885-9D9D-446C-99D5-1D865A47C066}" type="datetime1">
              <a:rPr lang="cs-CZ"/>
              <a:pPr lvl="0"/>
              <a:t>10.12.2013</a:t>
            </a:fld>
            <a:endParaRPr lang="cs-CZ"/>
          </a:p>
        </p:txBody>
      </p:sp>
      <p:sp>
        <p:nvSpPr>
          <p:cNvPr id="5" name="Zástupný symbol pro zápatí 4"/>
          <p:cNvSpPr txBox="1">
            <a:spLocks noGrp="1"/>
          </p:cNvSpPr>
          <p:nvPr>
            <p:ph type="ftr" sz="quarter" idx="3"/>
          </p:nvPr>
        </p:nvSpPr>
        <p:spPr>
          <a:xfrm>
            <a:off x="3124203" y="6356351"/>
            <a:ext cx="2895603" cy="365129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ctr" anchorCtr="1" compatLnSpc="1"/>
          <a:lstStyle>
            <a:lvl1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cs-CZ" sz="1200" b="0" i="0" u="none" strike="noStrike" kern="1200" cap="none" spc="0" baseline="0">
                <a:solidFill>
                  <a:srgbClr val="898989"/>
                </a:solidFill>
                <a:uFillTx/>
                <a:latin typeface="Calibri"/>
                <a:ea typeface=""/>
                <a:cs typeface=""/>
              </a:defRPr>
            </a:lvl1pPr>
          </a:lstStyle>
          <a:p>
            <a:pPr lvl="0"/>
            <a:endParaRPr lang="cs-CZ"/>
          </a:p>
        </p:txBody>
      </p:sp>
      <p:sp>
        <p:nvSpPr>
          <p:cNvPr id="6" name="Zástupný symbol pro číslo snímku 5"/>
          <p:cNvSpPr txBox="1">
            <a:spLocks noGrp="1"/>
          </p:cNvSpPr>
          <p:nvPr>
            <p:ph type="sldNum" sz="quarter" idx="4"/>
          </p:nvPr>
        </p:nvSpPr>
        <p:spPr>
          <a:xfrm>
            <a:off x="6553203" y="6356351"/>
            <a:ext cx="2133596" cy="365129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ctr" anchorCtr="0" compatLnSpc="1"/>
          <a:lstStyle>
            <a:lvl1pPr marL="0" marR="0" lvl="0" indent="0" algn="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cs-CZ" sz="1200" b="0" i="0" u="none" strike="noStrike" kern="1200" cap="none" spc="0" baseline="0">
                <a:solidFill>
                  <a:srgbClr val="898989"/>
                </a:solidFill>
                <a:uFillTx/>
                <a:latin typeface="Calibri"/>
                <a:ea typeface=""/>
                <a:cs typeface=""/>
              </a:defRPr>
            </a:lvl1pPr>
          </a:lstStyle>
          <a:p>
            <a:pPr lvl="0"/>
            <a:fld id="{C49DBC28-C06F-42E2-AB03-03D1364E44CB}" type="slidenum"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xStyles>
    <p:titleStyle>
      <a:lvl1pPr marL="0" marR="0" lvl="0" indent="0" algn="ctr" defTabSz="914400" rtl="0" fontAlgn="auto" hangingPunct="1">
        <a:lnSpc>
          <a:spcPct val="100000"/>
        </a:lnSpc>
        <a:spcBef>
          <a:spcPts val="0"/>
        </a:spcBef>
        <a:spcAft>
          <a:spcPts val="0"/>
        </a:spcAft>
        <a:buNone/>
        <a:tabLst/>
        <a:defRPr lang="cs-CZ" sz="4400" b="0" i="0" u="none" strike="noStrike" kern="1200" cap="none" spc="0" baseline="0">
          <a:solidFill>
            <a:srgbClr val="000000"/>
          </a:solidFill>
          <a:uFillTx/>
          <a:latin typeface="Calibri"/>
          <a:ea typeface=""/>
          <a:cs typeface=""/>
        </a:defRPr>
      </a:lvl1pPr>
    </p:titleStyle>
    <p:bodyStyle>
      <a:lvl1pPr marL="342900" marR="0" lvl="0" indent="-342900" algn="l" defTabSz="914400" rtl="0" fontAlgn="auto" hangingPunct="1">
        <a:lnSpc>
          <a:spcPct val="100000"/>
        </a:lnSpc>
        <a:spcBef>
          <a:spcPts val="800"/>
        </a:spcBef>
        <a:spcAft>
          <a:spcPts val="0"/>
        </a:spcAft>
        <a:buSzPct val="100000"/>
        <a:buFont typeface="Arial" pitchFamily="34"/>
        <a:buChar char="•"/>
        <a:tabLst/>
        <a:defRPr lang="cs-CZ" sz="3200" b="0" i="0" u="none" strike="noStrike" kern="1200" cap="none" spc="0" baseline="0">
          <a:solidFill>
            <a:srgbClr val="000000"/>
          </a:solidFill>
          <a:uFillTx/>
          <a:latin typeface="Calibri"/>
          <a:ea typeface=""/>
          <a:cs typeface=""/>
        </a:defRPr>
      </a:lvl1pPr>
      <a:lvl2pPr marL="742950" marR="0" lvl="1" indent="-285750" algn="l" defTabSz="914400" rtl="0" fontAlgn="auto" hangingPunct="1">
        <a:lnSpc>
          <a:spcPct val="100000"/>
        </a:lnSpc>
        <a:spcBef>
          <a:spcPts val="700"/>
        </a:spcBef>
        <a:spcAft>
          <a:spcPts val="0"/>
        </a:spcAft>
        <a:buSzPct val="100000"/>
        <a:buFont typeface="Arial" pitchFamily="34"/>
        <a:buChar char="–"/>
        <a:tabLst/>
        <a:defRPr lang="cs-CZ" sz="2800" b="0" i="0" u="none" strike="noStrike" kern="1200" cap="none" spc="0" baseline="0">
          <a:solidFill>
            <a:srgbClr val="000000"/>
          </a:solidFill>
          <a:uFillTx/>
          <a:latin typeface="Calibri"/>
          <a:ea typeface=""/>
          <a:cs typeface=""/>
        </a:defRPr>
      </a:lvl2pPr>
      <a:lvl3pPr marL="1143000" marR="0" lvl="2" indent="-228600" algn="l" defTabSz="914400" rtl="0" fontAlgn="auto" hangingPunct="1">
        <a:lnSpc>
          <a:spcPct val="100000"/>
        </a:lnSpc>
        <a:spcBef>
          <a:spcPts val="600"/>
        </a:spcBef>
        <a:spcAft>
          <a:spcPts val="0"/>
        </a:spcAft>
        <a:buSzPct val="100000"/>
        <a:buFont typeface="Arial" pitchFamily="34"/>
        <a:buChar char="•"/>
        <a:tabLst/>
        <a:defRPr lang="cs-CZ" sz="2400" b="0" i="0" u="none" strike="noStrike" kern="1200" cap="none" spc="0" baseline="0">
          <a:solidFill>
            <a:srgbClr val="000000"/>
          </a:solidFill>
          <a:uFillTx/>
          <a:latin typeface="Calibri"/>
          <a:ea typeface=""/>
          <a:cs typeface=""/>
        </a:defRPr>
      </a:lvl3pPr>
      <a:lvl4pPr marL="1600200" marR="0" lvl="3" indent="-228600" algn="l" defTabSz="914400" rtl="0" fontAlgn="auto" hangingPunct="1">
        <a:lnSpc>
          <a:spcPct val="100000"/>
        </a:lnSpc>
        <a:spcBef>
          <a:spcPts val="500"/>
        </a:spcBef>
        <a:spcAft>
          <a:spcPts val="0"/>
        </a:spcAft>
        <a:buSzPct val="100000"/>
        <a:buFont typeface="Arial" pitchFamily="34"/>
        <a:buChar char="–"/>
        <a:tabLst/>
        <a:defRPr lang="cs-CZ" sz="2000" b="0" i="0" u="none" strike="noStrike" kern="1200" cap="none" spc="0" baseline="0">
          <a:solidFill>
            <a:srgbClr val="000000"/>
          </a:solidFill>
          <a:uFillTx/>
          <a:latin typeface="Calibri"/>
          <a:ea typeface=""/>
          <a:cs typeface=""/>
        </a:defRPr>
      </a:lvl4pPr>
      <a:lvl5pPr marL="2057400" marR="0" lvl="4" indent="-228600" algn="l" defTabSz="914400" rtl="0" fontAlgn="auto" hangingPunct="1">
        <a:lnSpc>
          <a:spcPct val="100000"/>
        </a:lnSpc>
        <a:spcBef>
          <a:spcPts val="500"/>
        </a:spcBef>
        <a:spcAft>
          <a:spcPts val="0"/>
        </a:spcAft>
        <a:buSzPct val="100000"/>
        <a:buFont typeface="Arial" pitchFamily="34"/>
        <a:buChar char="»"/>
        <a:tabLst/>
        <a:defRPr lang="cs-CZ" sz="2000" b="0" i="0" u="none" strike="noStrike" kern="1200" cap="none" spc="0" baseline="0">
          <a:solidFill>
            <a:srgbClr val="000000"/>
          </a:solidFill>
          <a:uFillTx/>
          <a:latin typeface="Calibri"/>
          <a:ea typeface=""/>
          <a:cs typeface=""/>
        </a:defRPr>
      </a:lvl5pPr>
    </p:bodyStyle>
    <p:otherStyle/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8.png"/><Relationship Id="rId3" Type="http://schemas.openxmlformats.org/officeDocument/2006/relationships/image" Target="../media/image3.png"/><Relationship Id="rId7" Type="http://schemas.openxmlformats.org/officeDocument/2006/relationships/image" Target="../media/image7.png"/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6.wmf"/><Relationship Id="rId11" Type="http://schemas.openxmlformats.org/officeDocument/2006/relationships/image" Target="../media/image11.jpeg"/><Relationship Id="rId5" Type="http://schemas.openxmlformats.org/officeDocument/2006/relationships/image" Target="../media/image5.wmf"/><Relationship Id="rId10" Type="http://schemas.openxmlformats.org/officeDocument/2006/relationships/image" Target="../media/image10.jpeg"/><Relationship Id="rId4" Type="http://schemas.openxmlformats.org/officeDocument/2006/relationships/image" Target="../media/image4.jpeg"/><Relationship Id="rId9" Type="http://schemas.openxmlformats.org/officeDocument/2006/relationships/image" Target="../media/image9.wmf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18.jpeg"/><Relationship Id="rId3" Type="http://schemas.openxmlformats.org/officeDocument/2006/relationships/image" Target="../media/image13.wmf"/><Relationship Id="rId7" Type="http://schemas.openxmlformats.org/officeDocument/2006/relationships/image" Target="../media/image17.png"/><Relationship Id="rId2" Type="http://schemas.openxmlformats.org/officeDocument/2006/relationships/image" Target="../media/image12.wmf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6.png"/><Relationship Id="rId11" Type="http://schemas.openxmlformats.org/officeDocument/2006/relationships/image" Target="../media/image21.wmf"/><Relationship Id="rId5" Type="http://schemas.openxmlformats.org/officeDocument/2006/relationships/image" Target="../media/image15.png"/><Relationship Id="rId10" Type="http://schemas.openxmlformats.org/officeDocument/2006/relationships/image" Target="../media/image20.png"/><Relationship Id="rId4" Type="http://schemas.openxmlformats.org/officeDocument/2006/relationships/image" Target="../media/image14.jpeg"/><Relationship Id="rId9" Type="http://schemas.openxmlformats.org/officeDocument/2006/relationships/image" Target="../media/image19.png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7.png"/><Relationship Id="rId3" Type="http://schemas.openxmlformats.org/officeDocument/2006/relationships/image" Target="../media/image23.png"/><Relationship Id="rId7" Type="http://schemas.openxmlformats.org/officeDocument/2006/relationships/image" Target="../media/image3.png"/><Relationship Id="rId2" Type="http://schemas.openxmlformats.org/officeDocument/2006/relationships/image" Target="../media/image22.wmf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6.png"/><Relationship Id="rId11" Type="http://schemas.openxmlformats.org/officeDocument/2006/relationships/image" Target="../media/image28.wmf"/><Relationship Id="rId5" Type="http://schemas.openxmlformats.org/officeDocument/2006/relationships/image" Target="../media/image25.wmf"/><Relationship Id="rId10" Type="http://schemas.openxmlformats.org/officeDocument/2006/relationships/image" Target="../media/image27.jpeg"/><Relationship Id="rId4" Type="http://schemas.openxmlformats.org/officeDocument/2006/relationships/image" Target="../media/image24.png"/><Relationship Id="rId9" Type="http://schemas.openxmlformats.org/officeDocument/2006/relationships/image" Target="../media/image17.png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 noGrp="1"/>
          </p:cNvSpPr>
          <p:nvPr>
            <p:ph type="ctrTitle"/>
          </p:nvPr>
        </p:nvSpPr>
        <p:spPr/>
        <p:txBody>
          <a:bodyPr/>
          <a:lstStyle/>
          <a:p>
            <a:pPr lvl="0"/>
            <a:r>
              <a:rPr lang="cs-CZ" sz="4000"/>
              <a:t>Hláska M</a:t>
            </a:r>
            <a:br>
              <a:rPr lang="cs-CZ" sz="4000"/>
            </a:br>
            <a:r>
              <a:rPr lang="cs-CZ" sz="4000"/>
              <a:t>VY_32_INOVACE_1B_02</a:t>
            </a:r>
            <a:r>
              <a:rPr lang="cs-CZ" sz="3600"/>
              <a:t/>
            </a:r>
            <a:br>
              <a:rPr lang="cs-CZ" sz="3600"/>
            </a:br>
            <a:r>
              <a:rPr lang="cs-CZ" sz="2800"/>
              <a:t>Číslo projektu: CZ.1.07/1.5.00/34.1056</a:t>
            </a:r>
            <a:endParaRPr lang="cs-CZ" sz="3200"/>
          </a:p>
        </p:txBody>
      </p:sp>
      <p:sp>
        <p:nvSpPr>
          <p:cNvPr id="3" name="Podnadpis 2"/>
          <p:cNvSpPr txBox="1">
            <a:spLocks noGrp="1"/>
          </p:cNvSpPr>
          <p:nvPr>
            <p:ph type="subTitle" idx="1"/>
          </p:nvPr>
        </p:nvSpPr>
        <p:spPr/>
        <p:txBody>
          <a:bodyPr/>
          <a:lstStyle/>
          <a:p>
            <a:pPr lvl="0"/>
            <a:r>
              <a:rPr lang="cs-CZ"/>
              <a:t>Sada </a:t>
            </a:r>
            <a:r>
              <a:rPr lang="cs-CZ" smtClean="0"/>
              <a:t>2</a:t>
            </a:r>
          </a:p>
          <a:p>
            <a:pPr lvl="0"/>
            <a:r>
              <a:rPr lang="cs-CZ" smtClean="0"/>
              <a:t>Jazyková </a:t>
            </a:r>
            <a:r>
              <a:rPr lang="cs-CZ" dirty="0" smtClean="0"/>
              <a:t>komunikace</a:t>
            </a:r>
            <a:endParaRPr lang="cs-CZ" dirty="0"/>
          </a:p>
          <a:p>
            <a:pPr lvl="0"/>
            <a:r>
              <a:rPr lang="cs-CZ" dirty="0"/>
              <a:t>MŠ, ZŠ a </a:t>
            </a:r>
            <a:r>
              <a:rPr lang="cs-CZ" dirty="0" err="1"/>
              <a:t>PrŠ</a:t>
            </a:r>
            <a:r>
              <a:rPr lang="cs-CZ" dirty="0"/>
              <a:t> Trhové Sviny</a:t>
            </a:r>
          </a:p>
          <a:p>
            <a:pPr lvl="0"/>
            <a:endParaRPr lang="cs-CZ" dirty="0"/>
          </a:p>
          <a:p>
            <a:pPr lvl="0"/>
            <a:endParaRPr lang="cs-CZ" dirty="0"/>
          </a:p>
        </p:txBody>
      </p:sp>
      <p:pic>
        <p:nvPicPr>
          <p:cNvPr id="4" name="Picture 2"/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>
          <a:xfrm>
            <a:off x="971595" y="332658"/>
            <a:ext cx="6984644" cy="1527770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2"/>
          <p:cNvSpPr txBox="1">
            <a:spLocks noGrp="1"/>
          </p:cNvSpPr>
          <p:nvPr>
            <p:ph idx="1"/>
          </p:nvPr>
        </p:nvSpPr>
        <p:spPr>
          <a:xfrm>
            <a:off x="251520" y="260648"/>
            <a:ext cx="8435280" cy="6192688"/>
          </a:xfrm>
        </p:spPr>
        <p:txBody>
          <a:bodyPr/>
          <a:lstStyle/>
          <a:p>
            <a:pPr marL="0" lvl="0" indent="0">
              <a:lnSpc>
                <a:spcPct val="80000"/>
              </a:lnSpc>
              <a:spcBef>
                <a:spcPts val="500"/>
              </a:spcBef>
              <a:buNone/>
            </a:pPr>
            <a:r>
              <a:rPr lang="cs-CZ" sz="1800" b="1" dirty="0"/>
              <a:t>Anotace: </a:t>
            </a:r>
            <a:r>
              <a:rPr lang="cs-CZ" sz="1800" dirty="0"/>
              <a:t>Tento materiál je určen pro žáky při spodní hranici těžké MR a zároveň s autismem. Někteří z </a:t>
            </a:r>
            <a:r>
              <a:rPr lang="cs-CZ" sz="1800" dirty="0" smtClean="0"/>
              <a:t>nich obtížně </a:t>
            </a:r>
            <a:r>
              <a:rPr lang="cs-CZ" sz="1800" dirty="0"/>
              <a:t>komunikují, neznají základní pojmy. </a:t>
            </a:r>
            <a:r>
              <a:rPr lang="cs-CZ" sz="1800" dirty="0" smtClean="0"/>
              <a:t>Prezentace je </a:t>
            </a:r>
            <a:r>
              <a:rPr lang="cs-CZ" sz="1800" dirty="0"/>
              <a:t>vzhledem k </a:t>
            </a:r>
            <a:r>
              <a:rPr lang="cs-CZ" sz="1800" dirty="0" smtClean="0"/>
              <a:t>postižení </a:t>
            </a:r>
            <a:r>
              <a:rPr lang="cs-CZ" sz="1800" dirty="0"/>
              <a:t>adekvátní jejich možnostem. </a:t>
            </a:r>
            <a:r>
              <a:rPr lang="cs-CZ" sz="1800" dirty="0" smtClean="0"/>
              <a:t>Je určena k </a:t>
            </a:r>
            <a:r>
              <a:rPr lang="cs-CZ" sz="1800" dirty="0"/>
              <a:t>upevnění učiva – hláska M. Žáci si rozvíjejí fonematický sluch, zároveň se učí hlásku M poznat. Na první straně pojmenovávají obrázky – učí se vnímat hlásku M. Druhá strana je interaktivní. Žáci rozlišují obrázky slov, která hláskou M začínají. Správný obrázek po kliknutí zůstává na ploše, ostatní „zmizí“. Na třetím </a:t>
            </a:r>
            <a:r>
              <a:rPr lang="cs-CZ" sz="1800" dirty="0" err="1"/>
              <a:t>slidu</a:t>
            </a:r>
            <a:r>
              <a:rPr lang="cs-CZ" sz="1800" dirty="0"/>
              <a:t> pracují pomocí rukopisných poznámek – škrtají obrázky slov, která hláskou M nezačínají. Čtvrtá strana je interaktivní – žáci vyhledávají hlásku M mezi ostatními. Na další straně doplňují hlásku M do slov. Zde pracují přetahováním. Na dalším </a:t>
            </a:r>
            <a:r>
              <a:rPr lang="cs-CZ" sz="1800" dirty="0" err="1"/>
              <a:t>slidu</a:t>
            </a:r>
            <a:r>
              <a:rPr lang="cs-CZ" sz="1800" dirty="0"/>
              <a:t> jsou slova, která začínají hláskou M. Úkolem žáků je doplňovat do slov ostatní hlásky. Tento </a:t>
            </a:r>
            <a:r>
              <a:rPr lang="cs-CZ" sz="1800" dirty="0" err="1"/>
              <a:t>slide</a:t>
            </a:r>
            <a:r>
              <a:rPr lang="cs-CZ" sz="1800" dirty="0"/>
              <a:t> je interaktivní, po kliknutí hláska „přiletí“ na správné místo. </a:t>
            </a:r>
          </a:p>
          <a:p>
            <a:pPr marL="0" lvl="0" indent="0">
              <a:lnSpc>
                <a:spcPct val="80000"/>
              </a:lnSpc>
              <a:spcBef>
                <a:spcPts val="500"/>
              </a:spcBef>
              <a:buNone/>
            </a:pPr>
            <a:r>
              <a:rPr lang="cs-CZ" sz="1800" b="1" dirty="0"/>
              <a:t>Délka trvání práce s tímto materiálem: </a:t>
            </a:r>
            <a:r>
              <a:rPr lang="cs-CZ" sz="1800" dirty="0"/>
              <a:t>Zhruba 30 minut</a:t>
            </a:r>
          </a:p>
          <a:p>
            <a:pPr marL="0" lvl="0" indent="0">
              <a:lnSpc>
                <a:spcPct val="80000"/>
              </a:lnSpc>
              <a:spcBef>
                <a:spcPts val="500"/>
              </a:spcBef>
              <a:buNone/>
            </a:pPr>
            <a:r>
              <a:rPr lang="cs-CZ" sz="1800" b="1" dirty="0"/>
              <a:t>Autor:</a:t>
            </a:r>
            <a:r>
              <a:rPr lang="cs-CZ" sz="1800" dirty="0"/>
              <a:t> Daniela </a:t>
            </a:r>
            <a:r>
              <a:rPr lang="cs-CZ" sz="1800" dirty="0" err="1"/>
              <a:t>Tájková</a:t>
            </a:r>
            <a:endParaRPr lang="cs-CZ" sz="1800" dirty="0"/>
          </a:p>
          <a:p>
            <a:pPr marL="0" lvl="0" indent="0">
              <a:lnSpc>
                <a:spcPct val="80000"/>
              </a:lnSpc>
              <a:spcBef>
                <a:spcPts val="500"/>
              </a:spcBef>
              <a:buNone/>
            </a:pPr>
            <a:r>
              <a:rPr lang="cs-CZ" sz="1800" b="1" dirty="0"/>
              <a:t>Datum vytvoření: </a:t>
            </a:r>
            <a:r>
              <a:rPr lang="cs-CZ" sz="1800" dirty="0"/>
              <a:t>Léto 2013</a:t>
            </a:r>
          </a:p>
          <a:p>
            <a:pPr marL="0" indent="0">
              <a:lnSpc>
                <a:spcPct val="80000"/>
              </a:lnSpc>
              <a:spcBef>
                <a:spcPts val="500"/>
              </a:spcBef>
              <a:buNone/>
            </a:pPr>
            <a:r>
              <a:rPr lang="cs-CZ" sz="1800" b="1" dirty="0"/>
              <a:t>Speciální vzdělávací potřeby: </a:t>
            </a:r>
            <a:r>
              <a:rPr lang="cs-CZ" sz="1800" dirty="0"/>
              <a:t>PAS, MP, kombinované postižení (MP v kombinaci se zdravotním znevýhodněním, MP v kombinaci s PAS), vícečetné </a:t>
            </a:r>
            <a:r>
              <a:rPr lang="cs-CZ" sz="1800" dirty="0" smtClean="0"/>
              <a:t>postižení</a:t>
            </a:r>
            <a:endParaRPr lang="cs-CZ" sz="1800" dirty="0"/>
          </a:p>
          <a:p>
            <a:pPr marL="0" lvl="0" indent="0">
              <a:lnSpc>
                <a:spcPct val="80000"/>
              </a:lnSpc>
              <a:spcBef>
                <a:spcPts val="500"/>
              </a:spcBef>
              <a:buNone/>
            </a:pPr>
            <a:r>
              <a:rPr lang="cs-CZ" sz="1800" b="1" dirty="0"/>
              <a:t>Vzdělávací obor: </a:t>
            </a:r>
            <a:r>
              <a:rPr lang="cs-CZ" sz="1800" dirty="0" smtClean="0"/>
              <a:t>Jazyková komunikace</a:t>
            </a:r>
          </a:p>
          <a:p>
            <a:pPr marL="0" lvl="0" indent="0">
              <a:lnSpc>
                <a:spcPct val="80000"/>
              </a:lnSpc>
              <a:spcBef>
                <a:spcPts val="500"/>
              </a:spcBef>
              <a:buNone/>
            </a:pPr>
            <a:r>
              <a:rPr lang="cs-CZ" sz="1800" b="1" dirty="0" smtClean="0"/>
              <a:t>Vyučovací </a:t>
            </a:r>
            <a:r>
              <a:rPr lang="cs-CZ" sz="1800" b="1" dirty="0"/>
              <a:t>předmět: </a:t>
            </a:r>
            <a:r>
              <a:rPr lang="cs-CZ" sz="1800" dirty="0"/>
              <a:t>Český jazyk a </a:t>
            </a:r>
            <a:r>
              <a:rPr lang="cs-CZ" sz="1800" dirty="0" smtClean="0"/>
              <a:t>literatura</a:t>
            </a:r>
          </a:p>
          <a:p>
            <a:pPr marL="0" lvl="0" indent="0">
              <a:lnSpc>
                <a:spcPct val="80000"/>
              </a:lnSpc>
              <a:spcBef>
                <a:spcPts val="500"/>
              </a:spcBef>
              <a:buNone/>
            </a:pPr>
            <a:r>
              <a:rPr lang="cs-CZ" sz="1800" b="1" dirty="0" smtClean="0"/>
              <a:t>Druh </a:t>
            </a:r>
            <a:r>
              <a:rPr lang="cs-CZ" sz="1800" b="1" dirty="0"/>
              <a:t>učebního materiálu: </a:t>
            </a:r>
            <a:r>
              <a:rPr lang="cs-CZ" sz="1800" dirty="0"/>
              <a:t>Interaktivní DUM</a:t>
            </a:r>
          </a:p>
          <a:p>
            <a:pPr marL="0" lvl="0" indent="0">
              <a:lnSpc>
                <a:spcPct val="80000"/>
              </a:lnSpc>
              <a:spcBef>
                <a:spcPts val="500"/>
              </a:spcBef>
              <a:buNone/>
            </a:pPr>
            <a:r>
              <a:rPr lang="cs-CZ" sz="1800" b="1" dirty="0"/>
              <a:t>Inovace:</a:t>
            </a:r>
            <a:r>
              <a:rPr lang="cs-CZ" sz="1800" dirty="0"/>
              <a:t> Rukopisné poznámky v rámci nového softwaru Microsoft 2010</a:t>
            </a:r>
          </a:p>
          <a:p>
            <a:pPr marL="0" indent="0">
              <a:lnSpc>
                <a:spcPct val="80000"/>
              </a:lnSpc>
              <a:spcBef>
                <a:spcPts val="500"/>
              </a:spcBef>
              <a:buNone/>
            </a:pPr>
            <a:r>
              <a:rPr lang="cs-CZ" sz="1800" b="1" dirty="0"/>
              <a:t>Cílová skupina: </a:t>
            </a:r>
            <a:r>
              <a:rPr lang="cs-CZ" sz="1800" dirty="0"/>
              <a:t>Žák </a:t>
            </a:r>
            <a:r>
              <a:rPr lang="cs-CZ" sz="1800" dirty="0" smtClean="0"/>
              <a:t>(PAS</a:t>
            </a:r>
            <a:r>
              <a:rPr lang="cs-CZ" sz="1800" dirty="0"/>
              <a:t>, MP, kombinované </a:t>
            </a:r>
            <a:r>
              <a:rPr lang="cs-CZ" sz="1800" dirty="0" smtClean="0"/>
              <a:t>postižení -  MP </a:t>
            </a:r>
            <a:r>
              <a:rPr lang="cs-CZ" sz="1800" dirty="0"/>
              <a:t>v kombinaci se zdravotním znevýhodněním, MP v kombinaci s </a:t>
            </a:r>
            <a:r>
              <a:rPr lang="cs-CZ" sz="1800" dirty="0" smtClean="0"/>
              <a:t>PAS, </a:t>
            </a:r>
            <a:r>
              <a:rPr lang="cs-CZ" sz="1800" dirty="0"/>
              <a:t>vícečetné </a:t>
            </a:r>
            <a:r>
              <a:rPr lang="cs-CZ" sz="1800" dirty="0" smtClean="0"/>
              <a:t>postižení)</a:t>
            </a:r>
            <a:endParaRPr lang="cs-CZ" sz="1800" dirty="0"/>
          </a:p>
          <a:p>
            <a:pPr marL="0" lvl="0" indent="0">
              <a:lnSpc>
                <a:spcPct val="80000"/>
              </a:lnSpc>
              <a:spcBef>
                <a:spcPts val="500"/>
              </a:spcBef>
              <a:buNone/>
            </a:pPr>
            <a:r>
              <a:rPr lang="cs-CZ" sz="1800" b="1" dirty="0" smtClean="0"/>
              <a:t>Stupeň </a:t>
            </a:r>
            <a:r>
              <a:rPr lang="cs-CZ" sz="1800" b="1" dirty="0"/>
              <a:t>a typ vzdělávání: </a:t>
            </a:r>
            <a:r>
              <a:rPr lang="cs-CZ" sz="1800" dirty="0"/>
              <a:t>Praktická škola </a:t>
            </a:r>
            <a:r>
              <a:rPr lang="cs-CZ" sz="1800" dirty="0" smtClean="0"/>
              <a:t>jednoletá</a:t>
            </a:r>
            <a:endParaRPr lang="cs-CZ" sz="1800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4">
    <p:bg>
      <p:bgPr>
        <a:solidFill>
          <a:schemeClr val="accent2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3"/>
          <p:cNvSpPr txBox="1"/>
          <p:nvPr/>
        </p:nvSpPr>
        <p:spPr>
          <a:xfrm>
            <a:off x="3292361" y="90745"/>
            <a:ext cx="1260280" cy="1569659"/>
          </a:xfrm>
          <a:prstGeom prst="rect">
            <a:avLst/>
          </a:prstGeom>
          <a:noFill/>
          <a:ln>
            <a:noFill/>
          </a:ln>
        </p:spPr>
        <p:txBody>
          <a:bodyPr vert="horz" wrap="none" lIns="91440" tIns="45720" rIns="91440" bIns="45720" anchor="t" anchorCtr="0" compatLnSpc="1">
            <a:sp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s-CZ" sz="9600" b="1" i="0" u="none" strike="noStrike" kern="1200" cap="none" spc="0" baseline="0">
                <a:solidFill>
                  <a:srgbClr val="FF0000"/>
                </a:solidFill>
                <a:uFillTx/>
                <a:latin typeface="Calibri"/>
                <a:ea typeface=""/>
                <a:cs typeface=""/>
              </a:rPr>
              <a:t>M</a:t>
            </a:r>
          </a:p>
        </p:txBody>
      </p:sp>
      <p:grpSp>
        <p:nvGrpSpPr>
          <p:cNvPr id="3" name="Skupina 5"/>
          <p:cNvGrpSpPr/>
          <p:nvPr/>
        </p:nvGrpSpPr>
        <p:grpSpPr>
          <a:xfrm>
            <a:off x="862178" y="879186"/>
            <a:ext cx="1509710" cy="1919289"/>
            <a:chOff x="862178" y="879186"/>
            <a:chExt cx="1509710" cy="1919289"/>
          </a:xfrm>
        </p:grpSpPr>
        <p:pic>
          <p:nvPicPr>
            <p:cNvPr id="4" name="Picture 2" descr="C:\Users\pc\AppData\Local\Microsoft\Windows\Temporary Internet Files\Content.IE5\0W3ZSVZK\MC900290459[1].wmf"/>
            <p:cNvPicPr>
              <a:picLocks noChangeAspect="1"/>
            </p:cNvPicPr>
            <p:nvPr/>
          </p:nvPicPr>
          <p:blipFill>
            <a:blip r:embed="rId2"/>
            <a:srcRect/>
            <a:stretch>
              <a:fillRect/>
            </a:stretch>
          </p:blipFill>
          <p:spPr>
            <a:xfrm>
              <a:off x="862178" y="879186"/>
              <a:ext cx="1509710" cy="1557342"/>
            </a:xfrm>
            <a:prstGeom prst="rect">
              <a:avLst/>
            </a:prstGeom>
            <a:noFill/>
            <a:ln>
              <a:noFill/>
            </a:ln>
          </p:spPr>
        </p:pic>
        <p:sp>
          <p:nvSpPr>
            <p:cNvPr id="5" name="TextovéPole 4"/>
            <p:cNvSpPr txBox="1"/>
            <p:nvPr/>
          </p:nvSpPr>
          <p:spPr>
            <a:xfrm>
              <a:off x="1043641" y="2398361"/>
              <a:ext cx="1146785" cy="400114"/>
            </a:xfrm>
            <a:prstGeom prst="rect">
              <a:avLst/>
            </a:prstGeom>
            <a:noFill/>
            <a:ln>
              <a:noFill/>
            </a:ln>
          </p:spPr>
          <p:txBody>
            <a:bodyPr vert="horz" wrap="none" lIns="91440" tIns="45720" rIns="91440" bIns="45720" anchor="t" anchorCtr="0" compatLnSpc="1">
              <a:spAutoFit/>
            </a:bodyPr>
            <a:lstStyle/>
            <a:p>
              <a:pPr marL="0" marR="0" lvl="0" indent="0" algn="l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r>
                <a:rPr lang="cs-CZ" sz="2000" b="1" i="0" u="none" strike="noStrike" kern="1200" cap="none" spc="0" baseline="0">
                  <a:solidFill>
                    <a:srgbClr val="FF0000"/>
                  </a:solidFill>
                  <a:uFillTx/>
                  <a:latin typeface="Calibri"/>
                  <a:ea typeface=""/>
                  <a:cs typeface=""/>
                </a:rPr>
                <a:t>M</a:t>
              </a:r>
              <a:r>
                <a:rPr lang="cs-CZ" sz="2000" b="1" i="0" u="none" strike="noStrike" kern="1200" cap="none" spc="0" baseline="0">
                  <a:solidFill>
                    <a:srgbClr val="000000"/>
                  </a:solidFill>
                  <a:uFillTx/>
                  <a:latin typeface="Calibri"/>
                  <a:ea typeface=""/>
                  <a:cs typeface=""/>
                </a:rPr>
                <a:t>ELOUN</a:t>
              </a:r>
            </a:p>
          </p:txBody>
        </p:sp>
      </p:grpSp>
      <p:grpSp>
        <p:nvGrpSpPr>
          <p:cNvPr id="6" name="Skupina 7"/>
          <p:cNvGrpSpPr/>
          <p:nvPr/>
        </p:nvGrpSpPr>
        <p:grpSpPr>
          <a:xfrm>
            <a:off x="432520" y="2766014"/>
            <a:ext cx="1377086" cy="1616860"/>
            <a:chOff x="432520" y="2766014"/>
            <a:chExt cx="1377086" cy="1616860"/>
          </a:xfrm>
        </p:grpSpPr>
        <p:pic>
          <p:nvPicPr>
            <p:cNvPr id="7" name="Picture 3" descr="C:\Users\pc\AppData\Local\Microsoft\Windows\Temporary Internet Files\Content.IE5\J12X6UJ6\MC900441780[1].png"/>
            <p:cNvPicPr>
              <a:picLocks noChangeAspect="1"/>
            </p:cNvPicPr>
            <p:nvPr/>
          </p:nvPicPr>
          <p:blipFill>
            <a:blip r:embed="rId3"/>
            <a:srcRect/>
            <a:stretch>
              <a:fillRect/>
            </a:stretch>
          </p:blipFill>
          <p:spPr>
            <a:xfrm>
              <a:off x="438006" y="2766014"/>
              <a:ext cx="1371600" cy="1371600"/>
            </a:xfrm>
            <a:prstGeom prst="rect">
              <a:avLst/>
            </a:prstGeom>
            <a:noFill/>
            <a:ln>
              <a:noFill/>
            </a:ln>
          </p:spPr>
        </p:pic>
        <p:sp>
          <p:nvSpPr>
            <p:cNvPr id="8" name="TextovéPole 6"/>
            <p:cNvSpPr txBox="1"/>
            <p:nvPr/>
          </p:nvSpPr>
          <p:spPr>
            <a:xfrm>
              <a:off x="432520" y="3982760"/>
              <a:ext cx="971742" cy="400114"/>
            </a:xfrm>
            <a:prstGeom prst="rect">
              <a:avLst/>
            </a:prstGeom>
            <a:noFill/>
            <a:ln>
              <a:noFill/>
            </a:ln>
          </p:spPr>
          <p:txBody>
            <a:bodyPr vert="horz" wrap="none" lIns="91440" tIns="45720" rIns="91440" bIns="45720" anchor="t" anchorCtr="0" compatLnSpc="1">
              <a:spAutoFit/>
            </a:bodyPr>
            <a:lstStyle/>
            <a:p>
              <a:pPr marL="0" marR="0" lvl="0" indent="0" algn="l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r>
                <a:rPr lang="cs-CZ" sz="2000" b="1" i="0" u="none" strike="noStrike" kern="1200" cap="none" spc="0" baseline="0">
                  <a:solidFill>
                    <a:srgbClr val="FF0000"/>
                  </a:solidFill>
                  <a:uFillTx/>
                  <a:latin typeface="Calibri"/>
                  <a:ea typeface=""/>
                  <a:cs typeface=""/>
                </a:rPr>
                <a:t>M</a:t>
              </a:r>
              <a:r>
                <a:rPr lang="cs-CZ" sz="2000" b="1" i="0" u="none" strike="noStrike" kern="1200" cap="none" spc="0" baseline="0">
                  <a:solidFill>
                    <a:srgbClr val="000000"/>
                  </a:solidFill>
                  <a:uFillTx/>
                  <a:latin typeface="Calibri"/>
                  <a:ea typeface=""/>
                  <a:cs typeface=""/>
                </a:rPr>
                <a:t>RKEV</a:t>
              </a:r>
            </a:p>
          </p:txBody>
        </p:sp>
      </p:grpSp>
      <p:grpSp>
        <p:nvGrpSpPr>
          <p:cNvPr id="9" name="Skupina 9"/>
          <p:cNvGrpSpPr/>
          <p:nvPr/>
        </p:nvGrpSpPr>
        <p:grpSpPr>
          <a:xfrm>
            <a:off x="5929061" y="1300596"/>
            <a:ext cx="1584179" cy="1418866"/>
            <a:chOff x="5929061" y="1300596"/>
            <a:chExt cx="1584179" cy="1418866"/>
          </a:xfrm>
        </p:grpSpPr>
        <p:pic>
          <p:nvPicPr>
            <p:cNvPr id="10" name="Picture 7" descr="C:\Users\pc\AppData\Local\Microsoft\Windows\Temporary Internet Files\Content.IE5\J12X6UJ6\MP900406500[1].jpg"/>
            <p:cNvPicPr>
              <a:picLocks noChangeAspect="1"/>
            </p:cNvPicPr>
            <p:nvPr/>
          </p:nvPicPr>
          <p:blipFill>
            <a:blip r:embed="rId4"/>
            <a:srcRect/>
            <a:stretch>
              <a:fillRect/>
            </a:stretch>
          </p:blipFill>
          <p:spPr>
            <a:xfrm>
              <a:off x="5929061" y="1300596"/>
              <a:ext cx="1584179" cy="1033427"/>
            </a:xfrm>
            <a:prstGeom prst="rect">
              <a:avLst/>
            </a:prstGeom>
            <a:noFill/>
            <a:ln>
              <a:noFill/>
            </a:ln>
          </p:spPr>
        </p:pic>
        <p:sp>
          <p:nvSpPr>
            <p:cNvPr id="11" name="TextovéPole 8"/>
            <p:cNvSpPr txBox="1"/>
            <p:nvPr/>
          </p:nvSpPr>
          <p:spPr>
            <a:xfrm>
              <a:off x="6135733" y="2319348"/>
              <a:ext cx="945261" cy="400114"/>
            </a:xfrm>
            <a:prstGeom prst="rect">
              <a:avLst/>
            </a:prstGeom>
            <a:noFill/>
            <a:ln>
              <a:noFill/>
            </a:ln>
          </p:spPr>
          <p:txBody>
            <a:bodyPr vert="horz" wrap="none" lIns="91440" tIns="45720" rIns="91440" bIns="45720" anchor="t" anchorCtr="0" compatLnSpc="1">
              <a:spAutoFit/>
            </a:bodyPr>
            <a:lstStyle/>
            <a:p>
              <a:pPr marL="0" marR="0" lvl="0" indent="0" algn="l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r>
                <a:rPr lang="cs-CZ" sz="2000" b="1" i="0" u="none" strike="noStrike" kern="1200" cap="none" spc="0" baseline="0">
                  <a:solidFill>
                    <a:srgbClr val="FF0000"/>
                  </a:solidFill>
                  <a:uFillTx/>
                  <a:latin typeface="Calibri"/>
                  <a:ea typeface=""/>
                  <a:cs typeface=""/>
                </a:rPr>
                <a:t>M</a:t>
              </a:r>
              <a:r>
                <a:rPr lang="cs-CZ" sz="2000" b="1" i="0" u="none" strike="noStrike" kern="1200" cap="none" spc="0" baseline="0">
                  <a:solidFill>
                    <a:srgbClr val="000000"/>
                  </a:solidFill>
                  <a:uFillTx/>
                  <a:latin typeface="Calibri"/>
                  <a:ea typeface=""/>
                  <a:cs typeface=""/>
                </a:rPr>
                <a:t>OTÝL</a:t>
              </a:r>
            </a:p>
          </p:txBody>
        </p:sp>
      </p:grpSp>
      <p:grpSp>
        <p:nvGrpSpPr>
          <p:cNvPr id="12" name="Skupina 11"/>
          <p:cNvGrpSpPr/>
          <p:nvPr/>
        </p:nvGrpSpPr>
        <p:grpSpPr>
          <a:xfrm>
            <a:off x="4240685" y="2682758"/>
            <a:ext cx="1809753" cy="1100178"/>
            <a:chOff x="4240685" y="2682758"/>
            <a:chExt cx="1809753" cy="1100178"/>
          </a:xfrm>
        </p:grpSpPr>
        <p:pic>
          <p:nvPicPr>
            <p:cNvPr id="13" name="Picture 6" descr="C:\Users\pc\AppData\Local\Microsoft\Windows\Temporary Internet Files\Content.IE5\G9HC2RKH\MC900359857[1].wmf"/>
            <p:cNvPicPr>
              <a:picLocks noChangeAspect="1"/>
            </p:cNvPicPr>
            <p:nvPr/>
          </p:nvPicPr>
          <p:blipFill>
            <a:blip r:embed="rId5"/>
            <a:srcRect/>
            <a:stretch>
              <a:fillRect/>
            </a:stretch>
          </p:blipFill>
          <p:spPr>
            <a:xfrm>
              <a:off x="4240685" y="2682758"/>
              <a:ext cx="1809753" cy="749295"/>
            </a:xfrm>
            <a:prstGeom prst="rect">
              <a:avLst/>
            </a:prstGeom>
            <a:noFill/>
            <a:ln>
              <a:noFill/>
            </a:ln>
          </p:spPr>
        </p:pic>
        <p:sp>
          <p:nvSpPr>
            <p:cNvPr id="14" name="TextovéPole 10"/>
            <p:cNvSpPr txBox="1"/>
            <p:nvPr/>
          </p:nvSpPr>
          <p:spPr>
            <a:xfrm>
              <a:off x="5073557" y="3382822"/>
              <a:ext cx="660178" cy="400114"/>
            </a:xfrm>
            <a:prstGeom prst="rect">
              <a:avLst/>
            </a:prstGeom>
            <a:noFill/>
            <a:ln>
              <a:noFill/>
            </a:ln>
          </p:spPr>
          <p:txBody>
            <a:bodyPr vert="horz" wrap="none" lIns="91440" tIns="45720" rIns="91440" bIns="45720" anchor="t" anchorCtr="0" compatLnSpc="1">
              <a:spAutoFit/>
            </a:bodyPr>
            <a:lstStyle/>
            <a:p>
              <a:pPr marL="0" marR="0" lvl="0" indent="0" algn="l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r>
                <a:rPr lang="cs-CZ" sz="2000" b="1" i="0" u="none" strike="noStrike" kern="1200" cap="none" spc="0" baseline="0">
                  <a:solidFill>
                    <a:srgbClr val="FF0000"/>
                  </a:solidFill>
                  <a:uFillTx/>
                  <a:latin typeface="Calibri"/>
                  <a:ea typeface=""/>
                  <a:cs typeface=""/>
                </a:rPr>
                <a:t>M</a:t>
              </a:r>
              <a:r>
                <a:rPr lang="cs-CZ" sz="2000" b="1" i="0" u="none" strike="noStrike" kern="1200" cap="none" spc="0" baseline="0">
                  <a:solidFill>
                    <a:srgbClr val="000000"/>
                  </a:solidFill>
                  <a:uFillTx/>
                  <a:latin typeface="Calibri"/>
                  <a:ea typeface=""/>
                  <a:cs typeface=""/>
                </a:rPr>
                <a:t>YŠ</a:t>
              </a:r>
            </a:p>
          </p:txBody>
        </p:sp>
      </p:grpSp>
      <p:grpSp>
        <p:nvGrpSpPr>
          <p:cNvPr id="15" name="Skupina 14"/>
          <p:cNvGrpSpPr/>
          <p:nvPr/>
        </p:nvGrpSpPr>
        <p:grpSpPr>
          <a:xfrm>
            <a:off x="7513240" y="2347310"/>
            <a:ext cx="1404289" cy="1474918"/>
            <a:chOff x="7513240" y="2347310"/>
            <a:chExt cx="1404289" cy="1474918"/>
          </a:xfrm>
        </p:grpSpPr>
        <p:pic>
          <p:nvPicPr>
            <p:cNvPr id="16" name="Picture 11" descr="C:\Users\pc\AppData\Local\Microsoft\Windows\Temporary Internet Files\Content.IE5\0W3ZSVZK\MC900215783[1].wmf"/>
            <p:cNvPicPr>
              <a:picLocks noChangeAspect="1"/>
            </p:cNvPicPr>
            <p:nvPr/>
          </p:nvPicPr>
          <p:blipFill>
            <a:blip r:embed="rId6"/>
            <a:srcRect/>
            <a:stretch>
              <a:fillRect/>
            </a:stretch>
          </p:blipFill>
          <p:spPr>
            <a:xfrm>
              <a:off x="7513240" y="2347310"/>
              <a:ext cx="1404289" cy="1142103"/>
            </a:xfrm>
            <a:prstGeom prst="rect">
              <a:avLst/>
            </a:prstGeom>
            <a:noFill/>
            <a:ln>
              <a:noFill/>
            </a:ln>
          </p:spPr>
        </p:pic>
        <p:sp>
          <p:nvSpPr>
            <p:cNvPr id="17" name="TextovéPole 13"/>
            <p:cNvSpPr txBox="1"/>
            <p:nvPr/>
          </p:nvSpPr>
          <p:spPr>
            <a:xfrm>
              <a:off x="7711592" y="3422114"/>
              <a:ext cx="752194" cy="400114"/>
            </a:xfrm>
            <a:prstGeom prst="rect">
              <a:avLst/>
            </a:prstGeom>
            <a:noFill/>
            <a:ln>
              <a:noFill/>
            </a:ln>
          </p:spPr>
          <p:txBody>
            <a:bodyPr vert="horz" wrap="none" lIns="91440" tIns="45720" rIns="91440" bIns="45720" anchor="t" anchorCtr="0" compatLnSpc="1">
              <a:spAutoFit/>
            </a:bodyPr>
            <a:lstStyle/>
            <a:p>
              <a:pPr marL="0" marR="0" lvl="0" indent="0" algn="l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r>
                <a:rPr lang="cs-CZ" sz="2000" b="1" i="0" u="none" strike="noStrike" kern="1200" cap="none" spc="0" baseline="0">
                  <a:solidFill>
                    <a:srgbClr val="FF0000"/>
                  </a:solidFill>
                  <a:uFillTx/>
                  <a:latin typeface="Calibri"/>
                  <a:ea typeface=""/>
                  <a:cs typeface=""/>
                </a:rPr>
                <a:t>M</a:t>
              </a:r>
              <a:r>
                <a:rPr lang="cs-CZ" sz="2000" b="1" i="0" u="none" strike="noStrike" kern="1200" cap="none" spc="0" baseline="0">
                  <a:solidFill>
                    <a:srgbClr val="000000"/>
                  </a:solidFill>
                  <a:uFillTx/>
                  <a:latin typeface="Calibri"/>
                  <a:ea typeface=""/>
                  <a:cs typeface=""/>
                </a:rPr>
                <a:t>ÍSA</a:t>
              </a:r>
            </a:p>
          </p:txBody>
        </p:sp>
      </p:grpSp>
      <p:grpSp>
        <p:nvGrpSpPr>
          <p:cNvPr id="18" name="Skupina 16"/>
          <p:cNvGrpSpPr/>
          <p:nvPr/>
        </p:nvGrpSpPr>
        <p:grpSpPr>
          <a:xfrm>
            <a:off x="5970748" y="3822219"/>
            <a:ext cx="1626836" cy="2007702"/>
            <a:chOff x="5970748" y="3822219"/>
            <a:chExt cx="1626836" cy="2007702"/>
          </a:xfrm>
        </p:grpSpPr>
        <p:pic>
          <p:nvPicPr>
            <p:cNvPr id="19" name="Picture 8" descr="C:\Users\pc\AppData\Local\Microsoft\Windows\Temporary Internet Files\Content.IE5\0W3ZSVZK\MC900436372[1].png"/>
            <p:cNvPicPr>
              <a:picLocks noChangeAspect="1"/>
            </p:cNvPicPr>
            <p:nvPr/>
          </p:nvPicPr>
          <p:blipFill>
            <a:blip r:embed="rId7"/>
            <a:srcRect/>
            <a:stretch>
              <a:fillRect/>
            </a:stretch>
          </p:blipFill>
          <p:spPr>
            <a:xfrm>
              <a:off x="5970748" y="3822219"/>
              <a:ext cx="1626836" cy="1626836"/>
            </a:xfrm>
            <a:prstGeom prst="rect">
              <a:avLst/>
            </a:prstGeom>
            <a:noFill/>
            <a:ln>
              <a:noFill/>
            </a:ln>
          </p:spPr>
        </p:pic>
        <p:sp>
          <p:nvSpPr>
            <p:cNvPr id="20" name="TextovéPole 15"/>
            <p:cNvSpPr txBox="1"/>
            <p:nvPr/>
          </p:nvSpPr>
          <p:spPr>
            <a:xfrm>
              <a:off x="6431350" y="5429807"/>
              <a:ext cx="705642" cy="400114"/>
            </a:xfrm>
            <a:prstGeom prst="rect">
              <a:avLst/>
            </a:prstGeom>
            <a:noFill/>
            <a:ln>
              <a:noFill/>
            </a:ln>
          </p:spPr>
          <p:txBody>
            <a:bodyPr vert="horz" wrap="none" lIns="91440" tIns="45720" rIns="91440" bIns="45720" anchor="t" anchorCtr="0" compatLnSpc="1">
              <a:spAutoFit/>
            </a:bodyPr>
            <a:lstStyle/>
            <a:p>
              <a:pPr marL="0" marR="0" lvl="0" indent="0" algn="l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r>
                <a:rPr lang="cs-CZ" sz="2000" b="1" i="0" u="none" strike="noStrike" kern="1200" cap="none" spc="0" baseline="0">
                  <a:solidFill>
                    <a:srgbClr val="FF0000"/>
                  </a:solidFill>
                  <a:uFillTx/>
                  <a:latin typeface="Calibri"/>
                  <a:ea typeface=""/>
                  <a:cs typeface=""/>
                </a:rPr>
                <a:t>M</a:t>
              </a:r>
              <a:r>
                <a:rPr lang="cs-CZ" sz="2000" b="1" i="0" u="none" strike="noStrike" kern="1200" cap="none" spc="0" baseline="0">
                  <a:solidFill>
                    <a:srgbClr val="000000"/>
                  </a:solidFill>
                  <a:uFillTx/>
                  <a:latin typeface="Calibri"/>
                  <a:ea typeface=""/>
                  <a:cs typeface=""/>
                </a:rPr>
                <a:t>ÁK</a:t>
              </a:r>
            </a:p>
          </p:txBody>
        </p:sp>
      </p:grpSp>
      <p:grpSp>
        <p:nvGrpSpPr>
          <p:cNvPr id="21" name="Skupina 18"/>
          <p:cNvGrpSpPr/>
          <p:nvPr/>
        </p:nvGrpSpPr>
        <p:grpSpPr>
          <a:xfrm>
            <a:off x="2555775" y="3355079"/>
            <a:ext cx="1636922" cy="1996885"/>
            <a:chOff x="2555775" y="3355079"/>
            <a:chExt cx="1636922" cy="1996885"/>
          </a:xfrm>
        </p:grpSpPr>
        <p:pic>
          <p:nvPicPr>
            <p:cNvPr id="22" name="Picture 9" descr="C:\Users\pc\AppData\Local\Microsoft\Windows\Temporary Internet Files\Content.IE5\G9HC2RKH\MC900439834[1].png"/>
            <p:cNvPicPr>
              <a:picLocks noChangeAspect="1"/>
            </p:cNvPicPr>
            <p:nvPr/>
          </p:nvPicPr>
          <p:blipFill>
            <a:blip r:embed="rId8"/>
            <a:srcRect/>
            <a:stretch>
              <a:fillRect/>
            </a:stretch>
          </p:blipFill>
          <p:spPr>
            <a:xfrm>
              <a:off x="2555775" y="3355079"/>
              <a:ext cx="1636922" cy="1636922"/>
            </a:xfrm>
            <a:prstGeom prst="rect">
              <a:avLst/>
            </a:prstGeom>
            <a:noFill/>
            <a:ln>
              <a:noFill/>
            </a:ln>
          </p:spPr>
        </p:pic>
        <p:sp>
          <p:nvSpPr>
            <p:cNvPr id="23" name="TextovéPole 17"/>
            <p:cNvSpPr txBox="1"/>
            <p:nvPr/>
          </p:nvSpPr>
          <p:spPr>
            <a:xfrm>
              <a:off x="3005742" y="4951850"/>
              <a:ext cx="904414" cy="400114"/>
            </a:xfrm>
            <a:prstGeom prst="rect">
              <a:avLst/>
            </a:prstGeom>
            <a:noFill/>
            <a:ln>
              <a:noFill/>
            </a:ln>
          </p:spPr>
          <p:txBody>
            <a:bodyPr vert="horz" wrap="none" lIns="91440" tIns="45720" rIns="91440" bIns="45720" anchor="t" anchorCtr="0" compatLnSpc="1">
              <a:spAutoFit/>
            </a:bodyPr>
            <a:lstStyle/>
            <a:p>
              <a:pPr marL="0" marR="0" lvl="0" indent="0" algn="l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r>
                <a:rPr lang="cs-CZ" sz="2000" b="1" i="0" u="none" strike="noStrike" kern="1200" cap="none" spc="0" baseline="0">
                  <a:solidFill>
                    <a:srgbClr val="FF0000"/>
                  </a:solidFill>
                  <a:uFillTx/>
                  <a:latin typeface="Calibri"/>
                  <a:ea typeface=""/>
                  <a:cs typeface=""/>
                </a:rPr>
                <a:t>M</a:t>
              </a:r>
              <a:r>
                <a:rPr lang="cs-CZ" sz="2000" b="1" i="0" u="none" strike="noStrike" kern="1200" cap="none" spc="0" baseline="0">
                  <a:solidFill>
                    <a:srgbClr val="000000"/>
                  </a:solidFill>
                  <a:uFillTx/>
                  <a:latin typeface="Calibri"/>
                  <a:ea typeface=""/>
                  <a:cs typeface=""/>
                </a:rPr>
                <a:t>OBIL</a:t>
              </a:r>
            </a:p>
          </p:txBody>
        </p:sp>
      </p:grpSp>
      <p:grpSp>
        <p:nvGrpSpPr>
          <p:cNvPr id="24" name="Skupina 20"/>
          <p:cNvGrpSpPr/>
          <p:nvPr/>
        </p:nvGrpSpPr>
        <p:grpSpPr>
          <a:xfrm>
            <a:off x="7966984" y="4992002"/>
            <a:ext cx="858667" cy="1646322"/>
            <a:chOff x="7966984" y="4992002"/>
            <a:chExt cx="858667" cy="1646322"/>
          </a:xfrm>
        </p:grpSpPr>
        <p:pic>
          <p:nvPicPr>
            <p:cNvPr id="25" name="Picture 5" descr="C:\Users\pc\AppData\Local\Microsoft\Windows\Temporary Internet Files\Content.IE5\MFSGWU2F\MC900396906[1].wmf"/>
            <p:cNvPicPr>
              <a:picLocks noChangeAspect="1"/>
            </p:cNvPicPr>
            <p:nvPr/>
          </p:nvPicPr>
          <p:blipFill>
            <a:blip r:embed="rId9"/>
            <a:srcRect/>
            <a:stretch>
              <a:fillRect/>
            </a:stretch>
          </p:blipFill>
          <p:spPr>
            <a:xfrm>
              <a:off x="7966984" y="4992002"/>
              <a:ext cx="858667" cy="1245010"/>
            </a:xfrm>
            <a:prstGeom prst="rect">
              <a:avLst/>
            </a:prstGeom>
            <a:noFill/>
            <a:ln>
              <a:noFill/>
            </a:ln>
          </p:spPr>
        </p:pic>
        <p:sp>
          <p:nvSpPr>
            <p:cNvPr id="26" name="TextovéPole 19"/>
            <p:cNvSpPr txBox="1"/>
            <p:nvPr/>
          </p:nvSpPr>
          <p:spPr>
            <a:xfrm>
              <a:off x="8066224" y="6238210"/>
              <a:ext cx="660178" cy="400114"/>
            </a:xfrm>
            <a:prstGeom prst="rect">
              <a:avLst/>
            </a:prstGeom>
            <a:noFill/>
            <a:ln>
              <a:noFill/>
            </a:ln>
          </p:spPr>
          <p:txBody>
            <a:bodyPr vert="horz" wrap="none" lIns="91440" tIns="45720" rIns="91440" bIns="45720" anchor="t" anchorCtr="0" compatLnSpc="1">
              <a:spAutoFit/>
            </a:bodyPr>
            <a:lstStyle/>
            <a:p>
              <a:pPr marL="0" marR="0" lvl="0" indent="0" algn="l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r>
                <a:rPr lang="cs-CZ" sz="2000" b="1" i="0" u="none" strike="noStrike" kern="1200" cap="none" spc="0" baseline="0">
                  <a:solidFill>
                    <a:srgbClr val="FF0000"/>
                  </a:solidFill>
                  <a:uFillTx/>
                  <a:latin typeface="Calibri"/>
                  <a:ea typeface=""/>
                  <a:cs typeface=""/>
                </a:rPr>
                <a:t>M</a:t>
              </a:r>
              <a:r>
                <a:rPr lang="cs-CZ" sz="2000" b="1" i="0" u="none" strike="noStrike" kern="1200" cap="none" spc="0" baseline="0">
                  <a:solidFill>
                    <a:srgbClr val="000000"/>
                  </a:solidFill>
                  <a:uFillTx/>
                  <a:latin typeface="Calibri"/>
                  <a:ea typeface=""/>
                  <a:cs typeface=""/>
                </a:rPr>
                <a:t>YŠ</a:t>
              </a:r>
            </a:p>
          </p:txBody>
        </p:sp>
      </p:grpSp>
      <p:grpSp>
        <p:nvGrpSpPr>
          <p:cNvPr id="27" name="Skupina 22"/>
          <p:cNvGrpSpPr/>
          <p:nvPr/>
        </p:nvGrpSpPr>
        <p:grpSpPr>
          <a:xfrm>
            <a:off x="3922501" y="4106186"/>
            <a:ext cx="1525502" cy="2491548"/>
            <a:chOff x="3922501" y="4106186"/>
            <a:chExt cx="1525502" cy="2491548"/>
          </a:xfrm>
        </p:grpSpPr>
        <p:pic>
          <p:nvPicPr>
            <p:cNvPr id="28" name="Picture 12" descr="C:\Users\pc\AppData\Local\Microsoft\Windows\Temporary Internet Files\Content.IE5\G9HC2RKH\MP900407272[1].jpg"/>
            <p:cNvPicPr>
              <a:picLocks noChangeAspect="1"/>
            </p:cNvPicPr>
            <p:nvPr/>
          </p:nvPicPr>
          <p:blipFill>
            <a:blip r:embed="rId10"/>
            <a:srcRect/>
            <a:stretch>
              <a:fillRect/>
            </a:stretch>
          </p:blipFill>
          <p:spPr>
            <a:xfrm>
              <a:off x="3922501" y="4106186"/>
              <a:ext cx="1525502" cy="2082829"/>
            </a:xfrm>
            <a:prstGeom prst="rect">
              <a:avLst/>
            </a:prstGeom>
            <a:noFill/>
            <a:ln>
              <a:noFill/>
            </a:ln>
          </p:spPr>
        </p:pic>
        <p:sp>
          <p:nvSpPr>
            <p:cNvPr id="29" name="TextovéPole 21"/>
            <p:cNvSpPr txBox="1"/>
            <p:nvPr/>
          </p:nvSpPr>
          <p:spPr>
            <a:xfrm>
              <a:off x="3981014" y="6197620"/>
              <a:ext cx="1238737" cy="400114"/>
            </a:xfrm>
            <a:prstGeom prst="rect">
              <a:avLst/>
            </a:prstGeom>
            <a:noFill/>
            <a:ln>
              <a:noFill/>
            </a:ln>
          </p:spPr>
          <p:txBody>
            <a:bodyPr vert="horz" wrap="none" lIns="91440" tIns="45720" rIns="91440" bIns="45720" anchor="t" anchorCtr="0" compatLnSpc="1">
              <a:spAutoFit/>
            </a:bodyPr>
            <a:lstStyle/>
            <a:p>
              <a:pPr marL="0" marR="0" lvl="0" indent="0" algn="l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r>
                <a:rPr lang="cs-CZ" sz="2000" b="1" i="0" u="none" strike="noStrike" kern="1200" cap="none" spc="0" baseline="0">
                  <a:solidFill>
                    <a:srgbClr val="FF0000"/>
                  </a:solidFill>
                  <a:uFillTx/>
                  <a:latin typeface="Calibri"/>
                  <a:ea typeface=""/>
                  <a:cs typeface=""/>
                </a:rPr>
                <a:t>M</a:t>
              </a:r>
              <a:r>
                <a:rPr lang="cs-CZ" sz="2000" b="1" i="0" u="none" strike="noStrike" kern="1200" cap="none" spc="0" baseline="0">
                  <a:solidFill>
                    <a:srgbClr val="000000"/>
                  </a:solidFill>
                  <a:uFillTx/>
                  <a:latin typeface="Calibri"/>
                  <a:ea typeface=""/>
                  <a:cs typeface=""/>
                </a:rPr>
                <a:t>ACEŠKA</a:t>
              </a:r>
            </a:p>
          </p:txBody>
        </p:sp>
      </p:grpSp>
      <p:grpSp>
        <p:nvGrpSpPr>
          <p:cNvPr id="30" name="Skupina 24"/>
          <p:cNvGrpSpPr/>
          <p:nvPr/>
        </p:nvGrpSpPr>
        <p:grpSpPr>
          <a:xfrm>
            <a:off x="432977" y="4437107"/>
            <a:ext cx="1871118" cy="1871118"/>
            <a:chOff x="432977" y="4437107"/>
            <a:chExt cx="1871118" cy="1871118"/>
          </a:xfrm>
        </p:grpSpPr>
        <p:pic>
          <p:nvPicPr>
            <p:cNvPr id="31" name="Picture 10" descr="C:\Users\pc\AppData\Local\Microsoft\Windows\Temporary Internet Files\Content.IE5\G9HC2RKH\MP900427744[1].jpg"/>
            <p:cNvPicPr>
              <a:picLocks noChangeAspect="1"/>
            </p:cNvPicPr>
            <p:nvPr/>
          </p:nvPicPr>
          <p:blipFill>
            <a:blip r:embed="rId11"/>
            <a:srcRect/>
            <a:stretch>
              <a:fillRect/>
            </a:stretch>
          </p:blipFill>
          <p:spPr>
            <a:xfrm>
              <a:off x="432977" y="4437107"/>
              <a:ext cx="1871118" cy="1871118"/>
            </a:xfrm>
            <a:prstGeom prst="rect">
              <a:avLst/>
            </a:prstGeom>
            <a:noFill/>
            <a:ln>
              <a:noFill/>
            </a:ln>
          </p:spPr>
        </p:pic>
        <p:sp>
          <p:nvSpPr>
            <p:cNvPr id="32" name="TextovéPole 23"/>
            <p:cNvSpPr txBox="1"/>
            <p:nvPr/>
          </p:nvSpPr>
          <p:spPr>
            <a:xfrm>
              <a:off x="731721" y="5775990"/>
              <a:ext cx="985915" cy="400114"/>
            </a:xfrm>
            <a:prstGeom prst="rect">
              <a:avLst/>
            </a:prstGeom>
            <a:noFill/>
            <a:ln>
              <a:noFill/>
            </a:ln>
          </p:spPr>
          <p:txBody>
            <a:bodyPr vert="horz" wrap="none" lIns="91440" tIns="45720" rIns="91440" bIns="45720" anchor="t" anchorCtr="0" compatLnSpc="1">
              <a:spAutoFit/>
            </a:bodyPr>
            <a:lstStyle/>
            <a:p>
              <a:pPr marL="0" marR="0" lvl="0" indent="0" algn="l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r>
                <a:rPr lang="cs-CZ" sz="2000" b="1" i="0" u="none" strike="noStrike" kern="1200" cap="none" spc="0" baseline="0">
                  <a:solidFill>
                    <a:srgbClr val="FF0000"/>
                  </a:solidFill>
                  <a:uFillTx/>
                  <a:latin typeface="Calibri"/>
                  <a:ea typeface=""/>
                  <a:cs typeface=""/>
                </a:rPr>
                <a:t>M</a:t>
              </a:r>
              <a:r>
                <a:rPr lang="cs-CZ" sz="2000" b="1" i="0" u="none" strike="noStrike" kern="1200" cap="none" spc="0" baseline="0">
                  <a:solidFill>
                    <a:srgbClr val="000000"/>
                  </a:solidFill>
                  <a:uFillTx/>
                  <a:latin typeface="Calibri"/>
                  <a:ea typeface=""/>
                  <a:cs typeface=""/>
                </a:rPr>
                <a:t>ORČE</a:t>
              </a:r>
            </a:p>
          </p:txBody>
        </p:sp>
      </p:grp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5">
    <p:bg>
      <p:bgPr>
        <a:solidFill>
          <a:srgbClr val="CCFFC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 descr="C:\Users\pc\AppData\Local\Microsoft\Windows\Temporary Internet Files\Content.IE5\G9HC2RKH\MC900286348[1].wmf"/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>
          <a:xfrm>
            <a:off x="803272" y="769403"/>
            <a:ext cx="977895" cy="1825627"/>
          </a:xfrm>
          <a:prstGeom prst="rect">
            <a:avLst/>
          </a:prstGeom>
          <a:noFill/>
          <a:ln>
            <a:noFill/>
          </a:ln>
        </p:spPr>
      </p:pic>
      <p:pic>
        <p:nvPicPr>
          <p:cNvPr id="3" name="Picture 3" descr="C:\Users\pc\AppData\Local\Microsoft\Windows\Temporary Internet Files\Content.IE5\MFSGWU2F\MC900089938[1].wmf"/>
          <p:cNvPicPr>
            <a:picLocks noChangeAspect="1"/>
          </p:cNvPicPr>
          <p:nvPr/>
        </p:nvPicPr>
        <p:blipFill>
          <a:blip r:embed="rId3"/>
          <a:srcRect/>
          <a:stretch>
            <a:fillRect/>
          </a:stretch>
        </p:blipFill>
        <p:spPr>
          <a:xfrm>
            <a:off x="3059829" y="2099325"/>
            <a:ext cx="1824977" cy="1352955"/>
          </a:xfrm>
          <a:prstGeom prst="rect">
            <a:avLst/>
          </a:prstGeom>
          <a:noFill/>
          <a:ln>
            <a:noFill/>
          </a:ln>
        </p:spPr>
      </p:pic>
      <p:pic>
        <p:nvPicPr>
          <p:cNvPr id="4" name="Picture 4" descr="C:\Users\pc\AppData\Local\Microsoft\Windows\Temporary Internet Files\Content.IE5\0W3ZSVZK\MP900442470[1].jpg"/>
          <p:cNvPicPr>
            <a:picLocks noChangeAspect="1"/>
          </p:cNvPicPr>
          <p:nvPr/>
        </p:nvPicPr>
        <p:blipFill>
          <a:blip r:embed="rId4"/>
          <a:srcRect/>
          <a:stretch>
            <a:fillRect/>
          </a:stretch>
        </p:blipFill>
        <p:spPr>
          <a:xfrm>
            <a:off x="2885471" y="5101465"/>
            <a:ext cx="1835164" cy="1223439"/>
          </a:xfrm>
          <a:prstGeom prst="rect">
            <a:avLst/>
          </a:prstGeom>
          <a:noFill/>
          <a:ln>
            <a:noFill/>
          </a:ln>
        </p:spPr>
      </p:pic>
      <p:pic>
        <p:nvPicPr>
          <p:cNvPr id="5" name="Picture 6" descr="C:\Users\pc\AppData\Local\Microsoft\Windows\Temporary Internet Files\Content.IE5\G9HC2RKH\MC900438020[1].png"/>
          <p:cNvPicPr>
            <a:picLocks noChangeAspect="1"/>
          </p:cNvPicPr>
          <p:nvPr/>
        </p:nvPicPr>
        <p:blipFill>
          <a:blip r:embed="rId5"/>
          <a:srcRect/>
          <a:stretch>
            <a:fillRect/>
          </a:stretch>
        </p:blipFill>
        <p:spPr>
          <a:xfrm>
            <a:off x="6957532" y="3166695"/>
            <a:ext cx="1093265" cy="1093265"/>
          </a:xfrm>
          <a:prstGeom prst="rect">
            <a:avLst/>
          </a:prstGeom>
          <a:noFill/>
          <a:ln>
            <a:noFill/>
          </a:ln>
        </p:spPr>
      </p:pic>
      <p:pic>
        <p:nvPicPr>
          <p:cNvPr id="6" name="Picture 7" descr="C:\Users\pc\AppData\Local\Microsoft\Windows\Temporary Internet Files\Content.IE5\G9HC2RKH\MC900431597[1].png"/>
          <p:cNvPicPr>
            <a:picLocks noChangeAspect="1"/>
          </p:cNvPicPr>
          <p:nvPr/>
        </p:nvPicPr>
        <p:blipFill>
          <a:blip r:embed="rId6"/>
          <a:srcRect/>
          <a:stretch>
            <a:fillRect/>
          </a:stretch>
        </p:blipFill>
        <p:spPr>
          <a:xfrm>
            <a:off x="5294101" y="3933053"/>
            <a:ext cx="1462802" cy="1462802"/>
          </a:xfrm>
          <a:prstGeom prst="rect">
            <a:avLst/>
          </a:prstGeom>
          <a:noFill/>
          <a:ln>
            <a:noFill/>
          </a:ln>
        </p:spPr>
      </p:pic>
      <p:pic>
        <p:nvPicPr>
          <p:cNvPr id="7" name="Picture 8" descr="C:\Users\pc\AppData\Local\Microsoft\Windows\Temporary Internet Files\Content.IE5\MFSGWU2F\MC900436903[1].png"/>
          <p:cNvPicPr>
            <a:picLocks noChangeAspect="1"/>
          </p:cNvPicPr>
          <p:nvPr/>
        </p:nvPicPr>
        <p:blipFill>
          <a:blip r:embed="rId7"/>
          <a:srcRect/>
          <a:stretch>
            <a:fillRect/>
          </a:stretch>
        </p:blipFill>
        <p:spPr>
          <a:xfrm>
            <a:off x="323523" y="5085179"/>
            <a:ext cx="1536475" cy="1536475"/>
          </a:xfrm>
          <a:prstGeom prst="rect">
            <a:avLst/>
          </a:prstGeom>
          <a:noFill/>
          <a:ln>
            <a:noFill/>
          </a:ln>
        </p:spPr>
      </p:pic>
      <p:pic>
        <p:nvPicPr>
          <p:cNvPr id="8" name="Picture 9" descr="C:\Users\pc\AppData\Local\Microsoft\Windows\Temporary Internet Files\Content.IE5\0W3ZSVZK\MP900387617[1].jpg"/>
          <p:cNvPicPr>
            <a:picLocks noChangeAspect="1"/>
          </p:cNvPicPr>
          <p:nvPr/>
        </p:nvPicPr>
        <p:blipFill>
          <a:blip r:embed="rId8"/>
          <a:srcRect/>
          <a:stretch>
            <a:fillRect/>
          </a:stretch>
        </p:blipFill>
        <p:spPr>
          <a:xfrm>
            <a:off x="7422742" y="4874446"/>
            <a:ext cx="1196949" cy="1677475"/>
          </a:xfrm>
          <a:prstGeom prst="rect">
            <a:avLst/>
          </a:prstGeom>
          <a:noFill/>
          <a:ln>
            <a:noFill/>
          </a:ln>
        </p:spPr>
      </p:pic>
      <p:pic>
        <p:nvPicPr>
          <p:cNvPr id="9" name="Picture 7" descr="C:\Users\pc\AppData\Local\Microsoft\Windows\Temporary Internet Files\Content.IE5\G9HC2RKH\MC900441708[1].png"/>
          <p:cNvPicPr>
            <a:picLocks noChangeAspect="1"/>
          </p:cNvPicPr>
          <p:nvPr/>
        </p:nvPicPr>
        <p:blipFill>
          <a:blip r:embed="rId9"/>
          <a:srcRect/>
          <a:stretch>
            <a:fillRect/>
          </a:stretch>
        </p:blipFill>
        <p:spPr>
          <a:xfrm>
            <a:off x="1292220" y="3182633"/>
            <a:ext cx="1379472" cy="1379472"/>
          </a:xfrm>
          <a:prstGeom prst="rect">
            <a:avLst/>
          </a:prstGeom>
          <a:noFill/>
          <a:ln>
            <a:noFill/>
          </a:ln>
        </p:spPr>
      </p:pic>
      <p:pic>
        <p:nvPicPr>
          <p:cNvPr id="10" name="Picture 10" descr="C:\Users\pc\AppData\Local\Microsoft\Windows\Temporary Internet Files\Content.IE5\0W3ZSVZK\MC900436906[1].png"/>
          <p:cNvPicPr>
            <a:picLocks noChangeAspect="1"/>
          </p:cNvPicPr>
          <p:nvPr/>
        </p:nvPicPr>
        <p:blipFill>
          <a:blip r:embed="rId10"/>
          <a:srcRect/>
          <a:stretch>
            <a:fillRect/>
          </a:stretch>
        </p:blipFill>
        <p:spPr>
          <a:xfrm>
            <a:off x="4707120" y="148169"/>
            <a:ext cx="1714500" cy="1714500"/>
          </a:xfrm>
          <a:prstGeom prst="rect">
            <a:avLst/>
          </a:prstGeom>
          <a:noFill/>
          <a:ln>
            <a:noFill/>
          </a:ln>
        </p:spPr>
      </p:pic>
      <p:pic>
        <p:nvPicPr>
          <p:cNvPr id="11" name="Picture 10" descr="C:\Users\pc\AppData\Local\Microsoft\Windows\Temporary Internet Files\Content.IE5\MFSGWU2F\MC900300245[1].wmf"/>
          <p:cNvPicPr>
            <a:picLocks noChangeAspect="1"/>
          </p:cNvPicPr>
          <p:nvPr/>
        </p:nvPicPr>
        <p:blipFill>
          <a:blip r:embed="rId11"/>
          <a:srcRect/>
          <a:stretch>
            <a:fillRect/>
          </a:stretch>
        </p:blipFill>
        <p:spPr>
          <a:xfrm>
            <a:off x="6947675" y="769403"/>
            <a:ext cx="1777995" cy="1520820"/>
          </a:xfrm>
          <a:prstGeom prst="rect">
            <a:avLst/>
          </a:prstGeom>
          <a:noFill/>
          <a:ln>
            <a:noFill/>
          </a:ln>
        </p:spPr>
      </p:pic>
      <p:sp>
        <p:nvSpPr>
          <p:cNvPr id="12" name="Obdélník 1"/>
          <p:cNvSpPr/>
          <p:nvPr/>
        </p:nvSpPr>
        <p:spPr>
          <a:xfrm>
            <a:off x="10844" y="34161"/>
            <a:ext cx="5425254" cy="461662"/>
          </a:xfrm>
          <a:prstGeom prst="rect">
            <a:avLst/>
          </a:prstGeom>
          <a:noFill/>
          <a:ln>
            <a:noFill/>
            <a:prstDash val="solid"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s-CZ" sz="1800" b="1" i="0" u="none" strike="noStrike" kern="1200" cap="none" spc="0" baseline="0">
                <a:solidFill>
                  <a:srgbClr val="000000"/>
                </a:solidFill>
                <a:uFillTx/>
                <a:latin typeface="Calibri"/>
                <a:ea typeface=""/>
                <a:cs typeface=""/>
              </a:rPr>
              <a:t>NAJDI OBRÁZKY SLOV, KTERÉ ZAČÍNAJÍ HLÁSKOU  </a:t>
            </a:r>
            <a:r>
              <a:rPr lang="cs-CZ" sz="2400" b="1" i="0" u="none" strike="noStrike" kern="1200" cap="none" spc="0" baseline="0">
                <a:solidFill>
                  <a:srgbClr val="FF6600"/>
                </a:solidFill>
                <a:uFillTx/>
                <a:latin typeface="Calibri"/>
                <a:ea typeface=""/>
                <a:cs typeface=""/>
              </a:rPr>
              <a:t>M.</a:t>
            </a:r>
            <a:endParaRPr lang="cs-CZ" sz="2400" b="0" i="0" u="none" strike="noStrike" kern="1200" cap="none" spc="0" baseline="0">
              <a:solidFill>
                <a:srgbClr val="FF6600"/>
              </a:solidFill>
              <a:uFillTx/>
              <a:latin typeface="Calibri"/>
              <a:ea typeface=""/>
              <a:cs typeface=""/>
            </a:endParaRPr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childTnLst>
                  <p:par>
                    <p:cTn id="3" fill="hold">
                      <p:stCondLst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xit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heel(1)">
                                      <p:cBhvr>
                                        <p:cTn id="6" dur="2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  <p:seq concurrent="1" nextAc="seek">
              <p:cTn id="8" dur="indefinit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childTnLst>
                  <p:par>
                    <p:cTn id="9" fill="hold">
                      <p:stCondLst>
                        <p:cond evt="onBegin" delay="0">
                          <p:tn val="8"/>
                        </p:cond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1" presetClass="exit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heel(1)">
                                      <p:cBhvr>
                                        <p:cTn id="12" dur="2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  <p:seq concurrent="1" nextAc="seek">
              <p:cTn id="14" dur="indefinit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childTnLst>
                  <p:par>
                    <p:cTn id="15" fill="hold">
                      <p:stCondLst>
                        <p:cond evt="onBegin" delay="0">
                          <p:tn val="14"/>
                        </p:cond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1" presetClass="exit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heel(1)">
                                      <p:cBhvr>
                                        <p:cTn id="18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20" dur="indefinit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childTnLst>
                  <p:par>
                    <p:cTn id="21" fill="hold">
                      <p:stCondLst>
                        <p:cond evt="onBegin" delay="0">
                          <p:tn val="20"/>
                        </p:cond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1" presetClass="exit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heel(1)">
                                      <p:cBhvr>
                                        <p:cTn id="24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  <p:seq concurrent="1" nextAc="seek">
              <p:cTn id="26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7" fill="hold">
                      <p:stCondLst>
                        <p:cond delay="0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0" dur="500" tmFilter="0, 0; .2, .5; .8, .5; 1, 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31" dur="250" autoRev="1" fill="hold"/>
                                        <p:tgtEl>
                                          <p:spTgt spid="2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  <p:seq concurrent="1" nextAc="seek">
              <p:cTn id="32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3" fill="hold">
                      <p:stCondLst>
                        <p:cond delay="0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6" dur="500" tmFilter="0, 0; .2, .5; .8, .5; 1, 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37" dur="250" autoRev="1" fill="hold"/>
                                        <p:tgtEl>
                                          <p:spTgt spid="3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  <p:seq concurrent="1" nextAc="seek">
              <p:cTn id="38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9" fill="hold">
                      <p:stCondLst>
                        <p:cond delay="0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42" dur="500" tmFilter="0, 0; .2, .5; .8, .5; 1, 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43" dur="250" autoRev="1" fill="hold"/>
                                        <p:tgtEl>
                                          <p:spTgt spid="7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44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5" fill="hold">
                      <p:stCondLst>
                        <p:cond delay="0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48" dur="500" tmFilter="0, 0; .2, .5; .8, .5; 1, 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49" dur="250" autoRev="1" fill="hold"/>
                                        <p:tgtEl>
                                          <p:spTgt spid="4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50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1" fill="hold">
                      <p:stCondLst>
                        <p:cond delay="0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54" dur="500" tmFilter="0, 0; .2, .5; .8, .5; 1, 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55" dur="250" autoRev="1" fill="hold"/>
                                        <p:tgtEl>
                                          <p:spTgt spid="6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56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7" fill="hold">
                      <p:stCondLst>
                        <p:cond delay="0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0" dur="500" tmFilter="0, 0; .2, .5; .8, .5; 1, 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61" dur="250" autoRev="1" fill="hold"/>
                                        <p:tgtEl>
                                          <p:spTgt spid="5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6">
    <p:bg>
      <p:bgPr>
        <a:solidFill>
          <a:schemeClr val="accent4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1" descr="C:\Users\pc\AppData\Local\Microsoft\Windows\Temporary Internet Files\Content.IE5\0W3ZSVZK\MC900237231[1].wmf"/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>
          <a:xfrm>
            <a:off x="4932035" y="908721"/>
            <a:ext cx="1909760" cy="1436686"/>
          </a:xfrm>
          <a:prstGeom prst="rect">
            <a:avLst/>
          </a:prstGeom>
          <a:noFill/>
          <a:ln>
            <a:noFill/>
          </a:ln>
        </p:spPr>
      </p:pic>
      <p:pic>
        <p:nvPicPr>
          <p:cNvPr id="3" name="Picture 7" descr="C:\Users\pc\AppData\Local\Microsoft\Windows\Temporary Internet Files\Content.IE5\MFSGWU2F\MC900441718[1].png"/>
          <p:cNvPicPr>
            <a:picLocks noChangeAspect="1"/>
          </p:cNvPicPr>
          <p:nvPr/>
        </p:nvPicPr>
        <p:blipFill>
          <a:blip r:embed="rId3"/>
          <a:srcRect/>
          <a:stretch>
            <a:fillRect/>
          </a:stretch>
        </p:blipFill>
        <p:spPr>
          <a:xfrm>
            <a:off x="3059829" y="1549414"/>
            <a:ext cx="1371600" cy="1371600"/>
          </a:xfrm>
          <a:prstGeom prst="rect">
            <a:avLst/>
          </a:prstGeom>
          <a:noFill/>
          <a:ln>
            <a:noFill/>
          </a:ln>
        </p:spPr>
      </p:pic>
      <p:pic>
        <p:nvPicPr>
          <p:cNvPr id="4" name="Picture 3" descr="C:\Users\pc\AppData\Local\Microsoft\Windows\Temporary Internet Files\Content.IE5\0W3ZSVZK\MC900436910[1].png"/>
          <p:cNvPicPr>
            <a:picLocks noChangeAspect="1"/>
          </p:cNvPicPr>
          <p:nvPr/>
        </p:nvPicPr>
        <p:blipFill>
          <a:blip r:embed="rId4"/>
          <a:srcRect/>
          <a:stretch>
            <a:fillRect/>
          </a:stretch>
        </p:blipFill>
        <p:spPr>
          <a:xfrm>
            <a:off x="1714509" y="1339257"/>
            <a:ext cx="1148212" cy="1148212"/>
          </a:xfrm>
          <a:prstGeom prst="rect">
            <a:avLst/>
          </a:prstGeom>
          <a:noFill/>
          <a:ln>
            <a:noFill/>
          </a:ln>
        </p:spPr>
      </p:pic>
      <p:pic>
        <p:nvPicPr>
          <p:cNvPr id="5" name="Picture 8" descr="C:\Users\pc\AppData\Local\Microsoft\Windows\Temporary Internet Files\Content.IE5\0W3ZSVZK\MC900215775[1].wmf"/>
          <p:cNvPicPr>
            <a:picLocks noChangeAspect="1"/>
          </p:cNvPicPr>
          <p:nvPr/>
        </p:nvPicPr>
        <p:blipFill>
          <a:blip r:embed="rId5"/>
          <a:srcRect/>
          <a:stretch>
            <a:fillRect/>
          </a:stretch>
        </p:blipFill>
        <p:spPr>
          <a:xfrm>
            <a:off x="2385907" y="3732489"/>
            <a:ext cx="1333231" cy="1236762"/>
          </a:xfrm>
          <a:prstGeom prst="rect">
            <a:avLst/>
          </a:prstGeom>
          <a:noFill/>
          <a:ln>
            <a:noFill/>
          </a:ln>
        </p:spPr>
      </p:pic>
      <p:pic>
        <p:nvPicPr>
          <p:cNvPr id="6" name="Picture 2" descr="C:\Users\pc\AppData\Local\Microsoft\Windows\Temporary Internet Files\Content.IE5\J12X6UJ6\MC900441752[1].png"/>
          <p:cNvPicPr>
            <a:picLocks noChangeAspect="1"/>
          </p:cNvPicPr>
          <p:nvPr/>
        </p:nvPicPr>
        <p:blipFill>
          <a:blip r:embed="rId6"/>
          <a:srcRect/>
          <a:stretch>
            <a:fillRect/>
          </a:stretch>
        </p:blipFill>
        <p:spPr>
          <a:xfrm>
            <a:off x="3945544" y="5078897"/>
            <a:ext cx="1317184" cy="1317184"/>
          </a:xfrm>
          <a:prstGeom prst="rect">
            <a:avLst/>
          </a:prstGeom>
          <a:noFill/>
          <a:ln>
            <a:noFill/>
          </a:ln>
        </p:spPr>
      </p:pic>
      <p:pic>
        <p:nvPicPr>
          <p:cNvPr id="7" name="Picture 3" descr="C:\Users\pc\AppData\Local\Microsoft\Windows\Temporary Internet Files\Content.IE5\J12X6UJ6\MC900441780[1].png"/>
          <p:cNvPicPr>
            <a:picLocks noChangeAspect="1"/>
          </p:cNvPicPr>
          <p:nvPr/>
        </p:nvPicPr>
        <p:blipFill>
          <a:blip r:embed="rId7"/>
          <a:srcRect/>
          <a:stretch>
            <a:fillRect/>
          </a:stretch>
        </p:blipFill>
        <p:spPr>
          <a:xfrm>
            <a:off x="467541" y="2979270"/>
            <a:ext cx="1371600" cy="1371600"/>
          </a:xfrm>
          <a:prstGeom prst="rect">
            <a:avLst/>
          </a:prstGeom>
          <a:noFill/>
          <a:ln>
            <a:noFill/>
          </a:ln>
        </p:spPr>
      </p:pic>
      <p:pic>
        <p:nvPicPr>
          <p:cNvPr id="8" name="Picture 8" descr="C:\Users\pc\AppData\Local\Microsoft\Windows\Temporary Internet Files\Content.IE5\0W3ZSVZK\MC900436372[1].png"/>
          <p:cNvPicPr>
            <a:picLocks noChangeAspect="1"/>
          </p:cNvPicPr>
          <p:nvPr/>
        </p:nvPicPr>
        <p:blipFill>
          <a:blip r:embed="rId8"/>
          <a:srcRect/>
          <a:stretch>
            <a:fillRect/>
          </a:stretch>
        </p:blipFill>
        <p:spPr>
          <a:xfrm>
            <a:off x="4778791" y="3280272"/>
            <a:ext cx="1626836" cy="1626836"/>
          </a:xfrm>
          <a:prstGeom prst="rect">
            <a:avLst/>
          </a:prstGeom>
          <a:noFill/>
          <a:ln>
            <a:noFill/>
          </a:ln>
        </p:spPr>
      </p:pic>
      <p:pic>
        <p:nvPicPr>
          <p:cNvPr id="9" name="Picture 8" descr="C:\Users\pc\AppData\Local\Microsoft\Windows\Temporary Internet Files\Content.IE5\MFSGWU2F\MC900436903[1].png"/>
          <p:cNvPicPr>
            <a:picLocks noChangeAspect="1"/>
          </p:cNvPicPr>
          <p:nvPr/>
        </p:nvPicPr>
        <p:blipFill>
          <a:blip r:embed="rId9"/>
          <a:srcRect/>
          <a:stretch>
            <a:fillRect/>
          </a:stretch>
        </p:blipFill>
        <p:spPr>
          <a:xfrm>
            <a:off x="1326245" y="4969261"/>
            <a:ext cx="1536475" cy="1536475"/>
          </a:xfrm>
          <a:prstGeom prst="rect">
            <a:avLst/>
          </a:prstGeom>
          <a:noFill/>
          <a:ln>
            <a:noFill/>
          </a:ln>
        </p:spPr>
      </p:pic>
      <p:pic>
        <p:nvPicPr>
          <p:cNvPr id="10" name="Picture 2" descr="C:\Users\pc\AppData\Local\Microsoft\Windows\Temporary Internet Files\Content.IE5\J12X6UJ6\MP900403392[1].jpg"/>
          <p:cNvPicPr>
            <a:picLocks noChangeAspect="1"/>
          </p:cNvPicPr>
          <p:nvPr/>
        </p:nvPicPr>
        <p:blipFill>
          <a:blip r:embed="rId10"/>
          <a:srcRect/>
          <a:stretch>
            <a:fillRect/>
          </a:stretch>
        </p:blipFill>
        <p:spPr>
          <a:xfrm>
            <a:off x="6948260" y="5165829"/>
            <a:ext cx="1887330" cy="1257711"/>
          </a:xfrm>
          <a:prstGeom prst="rect">
            <a:avLst/>
          </a:prstGeom>
          <a:noFill/>
          <a:ln>
            <a:noFill/>
          </a:ln>
        </p:spPr>
      </p:pic>
      <p:pic>
        <p:nvPicPr>
          <p:cNvPr id="11" name="Picture 3" descr="C:\Users\pc\AppData\Local\Microsoft\Windows\Temporary Internet Files\Content.IE5\J12X6UJ6\MC900336110[1].wmf"/>
          <p:cNvPicPr>
            <a:picLocks noChangeAspect="1"/>
          </p:cNvPicPr>
          <p:nvPr/>
        </p:nvPicPr>
        <p:blipFill>
          <a:blip r:embed="rId11"/>
          <a:srcRect/>
          <a:stretch>
            <a:fillRect/>
          </a:stretch>
        </p:blipFill>
        <p:spPr>
          <a:xfrm>
            <a:off x="6660233" y="2125723"/>
            <a:ext cx="1981916" cy="1317796"/>
          </a:xfrm>
          <a:prstGeom prst="rect">
            <a:avLst/>
          </a:prstGeom>
          <a:noFill/>
          <a:ln>
            <a:noFill/>
          </a:ln>
        </p:spPr>
      </p:pic>
      <p:sp>
        <p:nvSpPr>
          <p:cNvPr id="12" name="Obdélník 1"/>
          <p:cNvSpPr/>
          <p:nvPr/>
        </p:nvSpPr>
        <p:spPr>
          <a:xfrm>
            <a:off x="99907" y="50941"/>
            <a:ext cx="7640442" cy="461662"/>
          </a:xfrm>
          <a:prstGeom prst="rect">
            <a:avLst/>
          </a:prstGeom>
          <a:noFill/>
          <a:ln>
            <a:noFill/>
            <a:prstDash val="solid"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s-CZ" sz="1800" b="1" i="0" u="none" strike="noStrike" kern="1200" cap="none" spc="0" baseline="0">
                <a:solidFill>
                  <a:srgbClr val="000000"/>
                </a:solidFill>
                <a:uFillTx/>
                <a:latin typeface="Calibri"/>
                <a:ea typeface=""/>
                <a:cs typeface=""/>
              </a:rPr>
              <a:t>ŠKRTNI OBRÁZKY SLOV, KTERÉ HLÁSKOU </a:t>
            </a:r>
            <a:r>
              <a:rPr lang="cs-CZ" sz="2400" b="1" i="0" u="none" strike="noStrike" kern="1200" cap="none" spc="0" baseline="0">
                <a:solidFill>
                  <a:srgbClr val="FF6600"/>
                </a:solidFill>
                <a:uFillTx/>
                <a:latin typeface="Calibri"/>
                <a:ea typeface=""/>
                <a:cs typeface=""/>
              </a:rPr>
              <a:t>M NEZAČÍNAJÍ</a:t>
            </a:r>
            <a:r>
              <a:rPr lang="cs-CZ" sz="2000" b="1" i="0" u="none" strike="noStrike" kern="1200" cap="none" spc="0" baseline="0">
                <a:solidFill>
                  <a:srgbClr val="FF6600"/>
                </a:solidFill>
                <a:uFillTx/>
                <a:latin typeface="Calibri"/>
                <a:ea typeface=""/>
                <a:cs typeface=""/>
              </a:rPr>
              <a:t>.</a:t>
            </a:r>
            <a:endParaRPr lang="cs-CZ" sz="1800" b="0" i="0" u="none" strike="noStrike" kern="1200" cap="none" spc="0" baseline="0">
              <a:solidFill>
                <a:srgbClr val="FF6600"/>
              </a:solidFill>
              <a:uFillTx/>
              <a:latin typeface="Calibri"/>
              <a:ea typeface=""/>
              <a:cs typeface=""/>
            </a:endParaRPr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7">
    <p:bg>
      <p:bgPr>
        <a:solidFill>
          <a:srgbClr val="FFFFC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3"/>
          <p:cNvSpPr txBox="1"/>
          <p:nvPr/>
        </p:nvSpPr>
        <p:spPr>
          <a:xfrm>
            <a:off x="539550" y="764703"/>
            <a:ext cx="527709" cy="923333"/>
          </a:xfrm>
          <a:prstGeom prst="rect">
            <a:avLst/>
          </a:prstGeom>
          <a:noFill/>
          <a:ln>
            <a:noFill/>
          </a:ln>
        </p:spPr>
        <p:txBody>
          <a:bodyPr vert="horz" wrap="none" lIns="91440" tIns="45720" rIns="91440" bIns="45720" anchor="t" anchorCtr="0" compatLnSpc="1">
            <a:sp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s-CZ" sz="5400" b="1" i="0" u="none" strike="noStrike" kern="1200" cap="none" spc="0" baseline="0">
                <a:solidFill>
                  <a:srgbClr val="7030A0"/>
                </a:solidFill>
                <a:uFillTx/>
                <a:latin typeface="Calibri"/>
                <a:ea typeface=""/>
                <a:cs typeface=""/>
              </a:rPr>
              <a:t>T</a:t>
            </a:r>
          </a:p>
        </p:txBody>
      </p:sp>
      <p:sp>
        <p:nvSpPr>
          <p:cNvPr id="3" name="TextovéPole 6"/>
          <p:cNvSpPr txBox="1"/>
          <p:nvPr/>
        </p:nvSpPr>
        <p:spPr>
          <a:xfrm>
            <a:off x="8344201" y="4911032"/>
            <a:ext cx="790599" cy="923333"/>
          </a:xfrm>
          <a:prstGeom prst="rect">
            <a:avLst/>
          </a:prstGeom>
          <a:noFill/>
          <a:ln>
            <a:noFill/>
          </a:ln>
        </p:spPr>
        <p:txBody>
          <a:bodyPr vert="horz" wrap="none" lIns="91440" tIns="45720" rIns="91440" bIns="45720" anchor="t" anchorCtr="0" compatLnSpc="1">
            <a:sp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s-CZ" sz="5400" b="1" i="0" u="none" strike="noStrike" kern="1200" cap="none" spc="0" baseline="0" dirty="0">
                <a:solidFill>
                  <a:srgbClr val="7030A0"/>
                </a:solidFill>
                <a:uFillTx/>
                <a:latin typeface="Calibri"/>
                <a:ea typeface=""/>
                <a:cs typeface=""/>
              </a:rPr>
              <a:t>M</a:t>
            </a:r>
          </a:p>
        </p:txBody>
      </p:sp>
      <p:sp>
        <p:nvSpPr>
          <p:cNvPr id="4" name="TextovéPole 7"/>
          <p:cNvSpPr txBox="1"/>
          <p:nvPr/>
        </p:nvSpPr>
        <p:spPr>
          <a:xfrm>
            <a:off x="5919871" y="1971034"/>
            <a:ext cx="790599" cy="923333"/>
          </a:xfrm>
          <a:prstGeom prst="rect">
            <a:avLst/>
          </a:prstGeom>
          <a:noFill/>
          <a:ln>
            <a:noFill/>
          </a:ln>
        </p:spPr>
        <p:txBody>
          <a:bodyPr vert="horz" wrap="none" lIns="91440" tIns="45720" rIns="91440" bIns="45720" anchor="t" anchorCtr="0" compatLnSpc="1">
            <a:sp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s-CZ" sz="5400" b="1" i="0" u="none" strike="noStrike" kern="1200" cap="none" spc="0" baseline="0" dirty="0">
                <a:solidFill>
                  <a:srgbClr val="7030A0"/>
                </a:solidFill>
                <a:uFillTx/>
                <a:latin typeface="Calibri"/>
                <a:ea typeface=""/>
                <a:cs typeface=""/>
              </a:rPr>
              <a:t>M</a:t>
            </a:r>
          </a:p>
        </p:txBody>
      </p:sp>
      <p:sp>
        <p:nvSpPr>
          <p:cNvPr id="5" name="TextovéPole 13"/>
          <p:cNvSpPr txBox="1"/>
          <p:nvPr/>
        </p:nvSpPr>
        <p:spPr>
          <a:xfrm>
            <a:off x="3061045" y="609118"/>
            <a:ext cx="790599" cy="923333"/>
          </a:xfrm>
          <a:prstGeom prst="rect">
            <a:avLst/>
          </a:prstGeom>
          <a:noFill/>
          <a:ln>
            <a:noFill/>
          </a:ln>
        </p:spPr>
        <p:txBody>
          <a:bodyPr vert="horz" wrap="none" lIns="91440" tIns="45720" rIns="91440" bIns="45720" anchor="t" anchorCtr="0" compatLnSpc="1">
            <a:sp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s-CZ" sz="5400" b="1" i="0" u="none" strike="noStrike" kern="1200" cap="none" spc="0" baseline="0" dirty="0">
                <a:solidFill>
                  <a:srgbClr val="7030A0"/>
                </a:solidFill>
                <a:uFillTx/>
                <a:latin typeface="Calibri"/>
                <a:ea typeface=""/>
                <a:cs typeface=""/>
              </a:rPr>
              <a:t>M</a:t>
            </a:r>
          </a:p>
        </p:txBody>
      </p:sp>
      <p:sp>
        <p:nvSpPr>
          <p:cNvPr id="6" name="TextovéPole 18"/>
          <p:cNvSpPr txBox="1"/>
          <p:nvPr/>
        </p:nvSpPr>
        <p:spPr>
          <a:xfrm>
            <a:off x="2315096" y="5432450"/>
            <a:ext cx="790599" cy="923333"/>
          </a:xfrm>
          <a:prstGeom prst="rect">
            <a:avLst/>
          </a:prstGeom>
          <a:noFill/>
          <a:ln>
            <a:noFill/>
          </a:ln>
        </p:spPr>
        <p:txBody>
          <a:bodyPr vert="horz" wrap="none" lIns="91440" tIns="45720" rIns="91440" bIns="45720" anchor="t" anchorCtr="0" compatLnSpc="1">
            <a:sp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s-CZ" sz="5400" b="1" i="0" u="none" strike="noStrike" kern="1200" cap="none" spc="0" baseline="0" dirty="0">
                <a:solidFill>
                  <a:srgbClr val="7030A0"/>
                </a:solidFill>
                <a:uFillTx/>
                <a:latin typeface="Calibri"/>
                <a:ea typeface=""/>
                <a:cs typeface=""/>
              </a:rPr>
              <a:t>M</a:t>
            </a:r>
          </a:p>
        </p:txBody>
      </p:sp>
      <p:sp>
        <p:nvSpPr>
          <p:cNvPr id="7" name="TextovéPole 19"/>
          <p:cNvSpPr txBox="1"/>
          <p:nvPr/>
        </p:nvSpPr>
        <p:spPr>
          <a:xfrm>
            <a:off x="3995571" y="3451064"/>
            <a:ext cx="790599" cy="923333"/>
          </a:xfrm>
          <a:prstGeom prst="rect">
            <a:avLst/>
          </a:prstGeom>
          <a:noFill/>
          <a:ln>
            <a:noFill/>
          </a:ln>
        </p:spPr>
        <p:txBody>
          <a:bodyPr vert="horz" wrap="none" lIns="91440" tIns="45720" rIns="91440" bIns="45720" anchor="t" anchorCtr="0" compatLnSpc="1">
            <a:sp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s-CZ" sz="5400" b="1" i="0" u="none" strike="noStrike" kern="1200" cap="none" spc="0" baseline="0" dirty="0">
                <a:solidFill>
                  <a:srgbClr val="7030A0"/>
                </a:solidFill>
                <a:uFillTx/>
                <a:latin typeface="Calibri"/>
                <a:ea typeface=""/>
                <a:cs typeface=""/>
              </a:rPr>
              <a:t>M</a:t>
            </a:r>
          </a:p>
        </p:txBody>
      </p:sp>
      <p:sp>
        <p:nvSpPr>
          <p:cNvPr id="8" name="TextovéPole 20"/>
          <p:cNvSpPr txBox="1"/>
          <p:nvPr/>
        </p:nvSpPr>
        <p:spPr>
          <a:xfrm>
            <a:off x="7005584" y="5834365"/>
            <a:ext cx="790599" cy="923333"/>
          </a:xfrm>
          <a:prstGeom prst="rect">
            <a:avLst/>
          </a:prstGeom>
          <a:noFill/>
          <a:ln>
            <a:noFill/>
          </a:ln>
        </p:spPr>
        <p:txBody>
          <a:bodyPr vert="horz" wrap="none" lIns="91440" tIns="45720" rIns="91440" bIns="45720" anchor="t" anchorCtr="0" compatLnSpc="1">
            <a:sp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s-CZ" sz="5400" b="1" i="0" u="none" strike="noStrike" kern="1200" cap="none" spc="0" baseline="0" dirty="0">
                <a:solidFill>
                  <a:srgbClr val="7030A0"/>
                </a:solidFill>
                <a:uFillTx/>
                <a:latin typeface="Calibri"/>
                <a:ea typeface=""/>
                <a:cs typeface=""/>
              </a:rPr>
              <a:t>M</a:t>
            </a:r>
          </a:p>
        </p:txBody>
      </p:sp>
      <p:sp>
        <p:nvSpPr>
          <p:cNvPr id="9" name="TextovéPole 21"/>
          <p:cNvSpPr txBox="1"/>
          <p:nvPr/>
        </p:nvSpPr>
        <p:spPr>
          <a:xfrm>
            <a:off x="611559" y="1894764"/>
            <a:ext cx="790599" cy="923333"/>
          </a:xfrm>
          <a:prstGeom prst="rect">
            <a:avLst/>
          </a:prstGeom>
          <a:noFill/>
          <a:ln>
            <a:noFill/>
          </a:ln>
        </p:spPr>
        <p:txBody>
          <a:bodyPr vert="horz" wrap="none" lIns="91440" tIns="45720" rIns="91440" bIns="45720" anchor="t" anchorCtr="0" compatLnSpc="1">
            <a:sp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s-CZ" sz="5400" b="1" i="0" u="none" strike="noStrike" kern="1200" cap="none" spc="0" baseline="0" dirty="0">
                <a:solidFill>
                  <a:srgbClr val="7030A0"/>
                </a:solidFill>
                <a:uFillTx/>
                <a:latin typeface="Calibri"/>
                <a:ea typeface=""/>
                <a:cs typeface=""/>
              </a:rPr>
              <a:t>M</a:t>
            </a:r>
          </a:p>
        </p:txBody>
      </p:sp>
      <p:sp>
        <p:nvSpPr>
          <p:cNvPr id="10" name="TextovéPole 22"/>
          <p:cNvSpPr txBox="1"/>
          <p:nvPr/>
        </p:nvSpPr>
        <p:spPr>
          <a:xfrm>
            <a:off x="5828513" y="487219"/>
            <a:ext cx="790599" cy="923333"/>
          </a:xfrm>
          <a:prstGeom prst="rect">
            <a:avLst/>
          </a:prstGeom>
          <a:noFill/>
          <a:ln>
            <a:noFill/>
          </a:ln>
        </p:spPr>
        <p:txBody>
          <a:bodyPr vert="horz" wrap="none" lIns="91440" tIns="45720" rIns="91440" bIns="45720" anchor="t" anchorCtr="0" compatLnSpc="1">
            <a:sp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s-CZ" sz="5400" b="1" i="0" u="none" strike="noStrike" kern="1200" cap="none" spc="0" baseline="0" dirty="0">
                <a:solidFill>
                  <a:srgbClr val="7030A0"/>
                </a:solidFill>
                <a:uFillTx/>
                <a:latin typeface="Calibri"/>
                <a:ea typeface=""/>
                <a:cs typeface=""/>
              </a:rPr>
              <a:t>M</a:t>
            </a:r>
          </a:p>
        </p:txBody>
      </p:sp>
      <p:sp>
        <p:nvSpPr>
          <p:cNvPr id="11" name="TextovéPole 23"/>
          <p:cNvSpPr txBox="1"/>
          <p:nvPr/>
        </p:nvSpPr>
        <p:spPr>
          <a:xfrm>
            <a:off x="62590" y="5815419"/>
            <a:ext cx="790599" cy="923333"/>
          </a:xfrm>
          <a:prstGeom prst="rect">
            <a:avLst/>
          </a:prstGeom>
          <a:noFill/>
          <a:ln>
            <a:noFill/>
          </a:ln>
        </p:spPr>
        <p:txBody>
          <a:bodyPr vert="horz" wrap="none" lIns="91440" tIns="45720" rIns="91440" bIns="45720" anchor="t" anchorCtr="0" compatLnSpc="1">
            <a:sp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s-CZ" sz="5400" b="1" i="0" u="none" strike="noStrike" kern="1200" cap="none" spc="0" baseline="0" dirty="0">
                <a:solidFill>
                  <a:srgbClr val="7030A0"/>
                </a:solidFill>
                <a:uFillTx/>
                <a:latin typeface="Calibri"/>
                <a:ea typeface=""/>
                <a:cs typeface=""/>
              </a:rPr>
              <a:t>M</a:t>
            </a:r>
          </a:p>
        </p:txBody>
      </p:sp>
      <p:sp>
        <p:nvSpPr>
          <p:cNvPr id="12" name="TextovéPole 26"/>
          <p:cNvSpPr txBox="1"/>
          <p:nvPr/>
        </p:nvSpPr>
        <p:spPr>
          <a:xfrm>
            <a:off x="4069363" y="2339675"/>
            <a:ext cx="478011" cy="923333"/>
          </a:xfrm>
          <a:prstGeom prst="rect">
            <a:avLst/>
          </a:prstGeom>
          <a:noFill/>
          <a:ln>
            <a:noFill/>
          </a:ln>
        </p:spPr>
        <p:txBody>
          <a:bodyPr vert="horz" wrap="none" lIns="91440" tIns="45720" rIns="91440" bIns="45720" anchor="t" anchorCtr="0" compatLnSpc="1">
            <a:sp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s-CZ" sz="5400" b="1" i="0" u="none" strike="noStrike" kern="1200" cap="none" spc="0" baseline="0">
                <a:solidFill>
                  <a:srgbClr val="7030A0"/>
                </a:solidFill>
                <a:uFillTx/>
                <a:latin typeface="Calibri"/>
                <a:ea typeface=""/>
                <a:cs typeface=""/>
              </a:rPr>
              <a:t>L</a:t>
            </a:r>
          </a:p>
        </p:txBody>
      </p:sp>
      <p:sp>
        <p:nvSpPr>
          <p:cNvPr id="13" name="TextovéPole 31"/>
          <p:cNvSpPr txBox="1"/>
          <p:nvPr/>
        </p:nvSpPr>
        <p:spPr>
          <a:xfrm>
            <a:off x="1012478" y="4970788"/>
            <a:ext cx="478011" cy="923333"/>
          </a:xfrm>
          <a:prstGeom prst="rect">
            <a:avLst/>
          </a:prstGeom>
          <a:noFill/>
          <a:ln>
            <a:noFill/>
          </a:ln>
        </p:spPr>
        <p:txBody>
          <a:bodyPr vert="horz" wrap="none" lIns="91440" tIns="45720" rIns="91440" bIns="45720" anchor="t" anchorCtr="0" compatLnSpc="1">
            <a:sp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s-CZ" sz="5400" b="1" i="0" u="none" strike="noStrike" kern="1200" cap="none" spc="0" baseline="0">
                <a:solidFill>
                  <a:srgbClr val="7030A0"/>
                </a:solidFill>
                <a:uFillTx/>
                <a:latin typeface="Calibri"/>
                <a:ea typeface=""/>
                <a:cs typeface=""/>
              </a:rPr>
              <a:t>L</a:t>
            </a:r>
          </a:p>
        </p:txBody>
      </p:sp>
      <p:sp>
        <p:nvSpPr>
          <p:cNvPr id="14" name="TextovéPole 33"/>
          <p:cNvSpPr txBox="1"/>
          <p:nvPr/>
        </p:nvSpPr>
        <p:spPr>
          <a:xfrm>
            <a:off x="6917344" y="1073295"/>
            <a:ext cx="413894" cy="923333"/>
          </a:xfrm>
          <a:prstGeom prst="rect">
            <a:avLst/>
          </a:prstGeom>
          <a:noFill/>
          <a:ln>
            <a:noFill/>
          </a:ln>
        </p:spPr>
        <p:txBody>
          <a:bodyPr vert="horz" wrap="none" lIns="91440" tIns="45720" rIns="91440" bIns="45720" anchor="t" anchorCtr="0" compatLnSpc="1">
            <a:sp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s-CZ" sz="5400" b="1" i="0" u="none" strike="noStrike" kern="1200" cap="none" spc="0" baseline="0">
                <a:solidFill>
                  <a:srgbClr val="7030A0"/>
                </a:solidFill>
                <a:uFillTx/>
                <a:latin typeface="Calibri"/>
                <a:ea typeface=""/>
                <a:cs typeface=""/>
              </a:rPr>
              <a:t>J</a:t>
            </a:r>
          </a:p>
        </p:txBody>
      </p:sp>
      <p:sp>
        <p:nvSpPr>
          <p:cNvPr id="15" name="TextovéPole 34"/>
          <p:cNvSpPr txBox="1"/>
          <p:nvPr/>
        </p:nvSpPr>
        <p:spPr>
          <a:xfrm>
            <a:off x="4340428" y="487704"/>
            <a:ext cx="562977" cy="923333"/>
          </a:xfrm>
          <a:prstGeom prst="rect">
            <a:avLst/>
          </a:prstGeom>
          <a:noFill/>
          <a:ln>
            <a:noFill/>
          </a:ln>
        </p:spPr>
        <p:txBody>
          <a:bodyPr vert="horz" wrap="none" lIns="91440" tIns="45720" rIns="91440" bIns="45720" anchor="t" anchorCtr="0" compatLnSpc="1">
            <a:sp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s-CZ" sz="5400" b="1" i="0" u="none" strike="noStrike" kern="1200" cap="none" spc="0" baseline="0">
                <a:solidFill>
                  <a:srgbClr val="7030A0"/>
                </a:solidFill>
                <a:uFillTx/>
                <a:latin typeface="Calibri"/>
                <a:ea typeface=""/>
                <a:cs typeface=""/>
              </a:rPr>
              <a:t>K</a:t>
            </a:r>
          </a:p>
        </p:txBody>
      </p:sp>
      <p:sp>
        <p:nvSpPr>
          <p:cNvPr id="16" name="TextovéPole 37"/>
          <p:cNvSpPr txBox="1"/>
          <p:nvPr/>
        </p:nvSpPr>
        <p:spPr>
          <a:xfrm>
            <a:off x="8157865" y="1840193"/>
            <a:ext cx="522899" cy="923333"/>
          </a:xfrm>
          <a:prstGeom prst="rect">
            <a:avLst/>
          </a:prstGeom>
          <a:noFill/>
          <a:ln>
            <a:noFill/>
          </a:ln>
        </p:spPr>
        <p:txBody>
          <a:bodyPr vert="horz" wrap="none" lIns="91440" tIns="45720" rIns="91440" bIns="45720" anchor="t" anchorCtr="0" compatLnSpc="1">
            <a:sp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s-CZ" sz="5400" b="1" i="0" u="none" strike="noStrike" kern="1200" cap="none" spc="0" baseline="0">
                <a:solidFill>
                  <a:srgbClr val="7030A0"/>
                </a:solidFill>
                <a:uFillTx/>
                <a:latin typeface="Calibri"/>
                <a:ea typeface=""/>
                <a:cs typeface=""/>
              </a:rPr>
              <a:t>E</a:t>
            </a:r>
          </a:p>
        </p:txBody>
      </p:sp>
      <p:sp>
        <p:nvSpPr>
          <p:cNvPr id="17" name="TextovéPole 38"/>
          <p:cNvSpPr txBox="1"/>
          <p:nvPr/>
        </p:nvSpPr>
        <p:spPr>
          <a:xfrm>
            <a:off x="5433218" y="3124047"/>
            <a:ext cx="604656" cy="923333"/>
          </a:xfrm>
          <a:prstGeom prst="rect">
            <a:avLst/>
          </a:prstGeom>
          <a:noFill/>
          <a:ln>
            <a:noFill/>
          </a:ln>
        </p:spPr>
        <p:txBody>
          <a:bodyPr vert="horz" wrap="none" lIns="91440" tIns="45720" rIns="91440" bIns="45720" anchor="t" anchorCtr="0" compatLnSpc="1">
            <a:sp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s-CZ" sz="5400" b="1" i="0" u="none" strike="noStrike" kern="1200" cap="none" spc="0" baseline="0">
                <a:solidFill>
                  <a:srgbClr val="7030A0"/>
                </a:solidFill>
                <a:uFillTx/>
                <a:latin typeface="Calibri"/>
                <a:ea typeface=""/>
                <a:cs typeface=""/>
              </a:rPr>
              <a:t>A</a:t>
            </a:r>
          </a:p>
        </p:txBody>
      </p:sp>
      <p:sp>
        <p:nvSpPr>
          <p:cNvPr id="18" name="TextovéPole 39"/>
          <p:cNvSpPr txBox="1"/>
          <p:nvPr/>
        </p:nvSpPr>
        <p:spPr>
          <a:xfrm>
            <a:off x="557308" y="3707736"/>
            <a:ext cx="511679" cy="923333"/>
          </a:xfrm>
          <a:prstGeom prst="rect">
            <a:avLst/>
          </a:prstGeom>
          <a:noFill/>
          <a:ln>
            <a:noFill/>
          </a:ln>
        </p:spPr>
        <p:txBody>
          <a:bodyPr vert="horz" wrap="none" lIns="91440" tIns="45720" rIns="91440" bIns="45720" anchor="t" anchorCtr="0" compatLnSpc="1">
            <a:sp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s-CZ" sz="5400" b="1" i="0" u="none" strike="noStrike" kern="1200" cap="none" spc="0" baseline="0">
                <a:solidFill>
                  <a:srgbClr val="7030A0"/>
                </a:solidFill>
                <a:uFillTx/>
                <a:latin typeface="Calibri"/>
                <a:ea typeface=""/>
                <a:cs typeface=""/>
              </a:rPr>
              <a:t>S</a:t>
            </a:r>
          </a:p>
        </p:txBody>
      </p:sp>
      <p:sp>
        <p:nvSpPr>
          <p:cNvPr id="19" name="TextovéPole 40"/>
          <p:cNvSpPr txBox="1"/>
          <p:nvPr/>
        </p:nvSpPr>
        <p:spPr>
          <a:xfrm>
            <a:off x="3337724" y="4881935"/>
            <a:ext cx="620685" cy="923333"/>
          </a:xfrm>
          <a:prstGeom prst="rect">
            <a:avLst/>
          </a:prstGeom>
          <a:noFill/>
          <a:ln>
            <a:noFill/>
          </a:ln>
        </p:spPr>
        <p:txBody>
          <a:bodyPr vert="horz" wrap="none" lIns="91440" tIns="45720" rIns="91440" bIns="45720" anchor="t" anchorCtr="0" compatLnSpc="1">
            <a:sp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s-CZ" sz="5400" b="1" i="0" u="none" strike="noStrike" kern="1200" cap="none" spc="0" baseline="0">
                <a:solidFill>
                  <a:srgbClr val="7030A0"/>
                </a:solidFill>
                <a:uFillTx/>
                <a:latin typeface="Calibri"/>
                <a:ea typeface=""/>
                <a:cs typeface=""/>
              </a:rPr>
              <a:t>D</a:t>
            </a:r>
          </a:p>
        </p:txBody>
      </p:sp>
      <p:sp>
        <p:nvSpPr>
          <p:cNvPr id="20" name="TextovéPole 41"/>
          <p:cNvSpPr txBox="1"/>
          <p:nvPr/>
        </p:nvSpPr>
        <p:spPr>
          <a:xfrm>
            <a:off x="5103138" y="1378522"/>
            <a:ext cx="593436" cy="923333"/>
          </a:xfrm>
          <a:prstGeom prst="rect">
            <a:avLst/>
          </a:prstGeom>
          <a:noFill/>
          <a:ln>
            <a:noFill/>
          </a:ln>
        </p:spPr>
        <p:txBody>
          <a:bodyPr vert="horz" wrap="none" lIns="91440" tIns="45720" rIns="91440" bIns="45720" anchor="t" anchorCtr="0" compatLnSpc="1">
            <a:sp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s-CZ" sz="5400" b="1" i="0" u="none" strike="noStrike" kern="1200" cap="none" spc="0" baseline="0">
                <a:solidFill>
                  <a:srgbClr val="7030A0"/>
                </a:solidFill>
                <a:uFillTx/>
                <a:latin typeface="Calibri"/>
                <a:ea typeface=""/>
                <a:cs typeface=""/>
              </a:rPr>
              <a:t>V</a:t>
            </a:r>
          </a:p>
        </p:txBody>
      </p:sp>
      <p:sp>
        <p:nvSpPr>
          <p:cNvPr id="21" name="TextovéPole 42"/>
          <p:cNvSpPr txBox="1"/>
          <p:nvPr/>
        </p:nvSpPr>
        <p:spPr>
          <a:xfrm>
            <a:off x="7622795" y="129405"/>
            <a:ext cx="511679" cy="923333"/>
          </a:xfrm>
          <a:prstGeom prst="rect">
            <a:avLst/>
          </a:prstGeom>
          <a:noFill/>
          <a:ln>
            <a:noFill/>
          </a:ln>
        </p:spPr>
        <p:txBody>
          <a:bodyPr vert="horz" wrap="none" lIns="91440" tIns="45720" rIns="91440" bIns="45720" anchor="t" anchorCtr="0" compatLnSpc="1">
            <a:sp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s-CZ" sz="5400" b="1" i="0" u="none" strike="noStrike" kern="1200" cap="none" spc="0" baseline="0">
                <a:solidFill>
                  <a:srgbClr val="7030A0"/>
                </a:solidFill>
                <a:uFillTx/>
                <a:latin typeface="Calibri"/>
                <a:ea typeface=""/>
                <a:cs typeface=""/>
              </a:rPr>
              <a:t>S</a:t>
            </a:r>
          </a:p>
        </p:txBody>
      </p:sp>
      <p:sp>
        <p:nvSpPr>
          <p:cNvPr id="22" name="TextovéPole 43"/>
          <p:cNvSpPr txBox="1"/>
          <p:nvPr/>
        </p:nvSpPr>
        <p:spPr>
          <a:xfrm>
            <a:off x="7193959" y="4523180"/>
            <a:ext cx="593436" cy="923333"/>
          </a:xfrm>
          <a:prstGeom prst="rect">
            <a:avLst/>
          </a:prstGeom>
          <a:noFill/>
          <a:ln>
            <a:noFill/>
          </a:ln>
        </p:spPr>
        <p:txBody>
          <a:bodyPr vert="horz" wrap="none" lIns="91440" tIns="45720" rIns="91440" bIns="45720" anchor="t" anchorCtr="0" compatLnSpc="1">
            <a:sp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s-CZ" sz="5400" b="1" i="0" u="none" strike="noStrike" kern="1200" cap="none" spc="0" baseline="0">
                <a:solidFill>
                  <a:srgbClr val="7030A0"/>
                </a:solidFill>
                <a:uFillTx/>
                <a:latin typeface="Calibri"/>
                <a:ea typeface=""/>
                <a:cs typeface=""/>
              </a:rPr>
              <a:t>V</a:t>
            </a:r>
          </a:p>
        </p:txBody>
      </p:sp>
      <p:sp>
        <p:nvSpPr>
          <p:cNvPr id="23" name="TextovéPole 44"/>
          <p:cNvSpPr txBox="1"/>
          <p:nvPr/>
        </p:nvSpPr>
        <p:spPr>
          <a:xfrm>
            <a:off x="6030422" y="5428463"/>
            <a:ext cx="527709" cy="923333"/>
          </a:xfrm>
          <a:prstGeom prst="rect">
            <a:avLst/>
          </a:prstGeom>
          <a:noFill/>
          <a:ln>
            <a:noFill/>
          </a:ln>
        </p:spPr>
        <p:txBody>
          <a:bodyPr vert="horz" wrap="none" lIns="91440" tIns="45720" rIns="91440" bIns="45720" anchor="t" anchorCtr="0" compatLnSpc="1">
            <a:sp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s-CZ" sz="5400" b="1" i="0" u="none" strike="noStrike" kern="1200" cap="none" spc="0" baseline="0">
                <a:solidFill>
                  <a:srgbClr val="7030A0"/>
                </a:solidFill>
                <a:uFillTx/>
                <a:latin typeface="Calibri"/>
                <a:ea typeface=""/>
                <a:cs typeface=""/>
              </a:rPr>
              <a:t>T</a:t>
            </a:r>
          </a:p>
        </p:txBody>
      </p:sp>
      <p:sp>
        <p:nvSpPr>
          <p:cNvPr id="24" name="TextovéPole 45"/>
          <p:cNvSpPr txBox="1"/>
          <p:nvPr/>
        </p:nvSpPr>
        <p:spPr>
          <a:xfrm>
            <a:off x="2811203" y="2171764"/>
            <a:ext cx="527709" cy="923333"/>
          </a:xfrm>
          <a:prstGeom prst="rect">
            <a:avLst/>
          </a:prstGeom>
          <a:noFill/>
          <a:ln>
            <a:noFill/>
          </a:ln>
        </p:spPr>
        <p:txBody>
          <a:bodyPr vert="horz" wrap="none" lIns="91440" tIns="45720" rIns="91440" bIns="45720" anchor="t" anchorCtr="0" compatLnSpc="1">
            <a:sp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s-CZ" sz="5400" b="1" i="0" u="none" strike="noStrike" kern="1200" cap="none" spc="0" baseline="0">
                <a:solidFill>
                  <a:srgbClr val="7030A0"/>
                </a:solidFill>
                <a:uFillTx/>
                <a:latin typeface="Calibri"/>
                <a:ea typeface=""/>
                <a:cs typeface=""/>
              </a:rPr>
              <a:t>T</a:t>
            </a:r>
          </a:p>
        </p:txBody>
      </p:sp>
      <p:sp>
        <p:nvSpPr>
          <p:cNvPr id="25" name="TextovéPole 46"/>
          <p:cNvSpPr txBox="1"/>
          <p:nvPr/>
        </p:nvSpPr>
        <p:spPr>
          <a:xfrm>
            <a:off x="1787386" y="4352333"/>
            <a:ext cx="527709" cy="923333"/>
          </a:xfrm>
          <a:prstGeom prst="rect">
            <a:avLst/>
          </a:prstGeom>
          <a:noFill/>
          <a:ln>
            <a:noFill/>
          </a:ln>
        </p:spPr>
        <p:txBody>
          <a:bodyPr vert="horz" wrap="none" lIns="91440" tIns="45720" rIns="91440" bIns="45720" anchor="t" anchorCtr="0" compatLnSpc="1">
            <a:sp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s-CZ" sz="5400" b="1" i="0" u="none" strike="noStrike" kern="1200" cap="none" spc="0" baseline="0">
                <a:solidFill>
                  <a:srgbClr val="7030A0"/>
                </a:solidFill>
                <a:uFillTx/>
                <a:latin typeface="Calibri"/>
                <a:ea typeface=""/>
                <a:cs typeface=""/>
              </a:rPr>
              <a:t>T</a:t>
            </a:r>
          </a:p>
        </p:txBody>
      </p:sp>
      <p:sp>
        <p:nvSpPr>
          <p:cNvPr id="26" name="TextovéPole 47"/>
          <p:cNvSpPr txBox="1"/>
          <p:nvPr/>
        </p:nvSpPr>
        <p:spPr>
          <a:xfrm>
            <a:off x="2555775" y="3429000"/>
            <a:ext cx="604656" cy="923333"/>
          </a:xfrm>
          <a:prstGeom prst="rect">
            <a:avLst/>
          </a:prstGeom>
          <a:noFill/>
          <a:ln>
            <a:noFill/>
          </a:ln>
        </p:spPr>
        <p:txBody>
          <a:bodyPr vert="horz" wrap="none" lIns="91440" tIns="45720" rIns="91440" bIns="45720" anchor="t" anchorCtr="0" compatLnSpc="1">
            <a:sp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s-CZ" sz="5400" b="1" i="0" u="none" strike="noStrike" kern="1200" cap="none" spc="0" baseline="0">
                <a:solidFill>
                  <a:srgbClr val="7030A0"/>
                </a:solidFill>
                <a:uFillTx/>
                <a:latin typeface="Calibri"/>
                <a:ea typeface=""/>
                <a:cs typeface=""/>
              </a:rPr>
              <a:t>A</a:t>
            </a:r>
          </a:p>
        </p:txBody>
      </p:sp>
      <p:sp>
        <p:nvSpPr>
          <p:cNvPr id="27" name="TextovéPole 48"/>
          <p:cNvSpPr txBox="1"/>
          <p:nvPr/>
        </p:nvSpPr>
        <p:spPr>
          <a:xfrm>
            <a:off x="1490499" y="2301855"/>
            <a:ext cx="604656" cy="923333"/>
          </a:xfrm>
          <a:prstGeom prst="rect">
            <a:avLst/>
          </a:prstGeom>
          <a:noFill/>
          <a:ln>
            <a:noFill/>
          </a:ln>
        </p:spPr>
        <p:txBody>
          <a:bodyPr vert="horz" wrap="none" lIns="91440" tIns="45720" rIns="91440" bIns="45720" anchor="t" anchorCtr="0" compatLnSpc="1">
            <a:sp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s-CZ" sz="5400" b="1" i="0" u="none" strike="noStrike" kern="1200" cap="none" spc="0" baseline="0">
                <a:solidFill>
                  <a:srgbClr val="7030A0"/>
                </a:solidFill>
                <a:uFillTx/>
                <a:latin typeface="Calibri"/>
                <a:ea typeface=""/>
                <a:cs typeface=""/>
              </a:rPr>
              <a:t>A</a:t>
            </a:r>
          </a:p>
        </p:txBody>
      </p:sp>
      <p:sp>
        <p:nvSpPr>
          <p:cNvPr id="28" name="TextovéPole 49"/>
          <p:cNvSpPr txBox="1"/>
          <p:nvPr/>
        </p:nvSpPr>
        <p:spPr>
          <a:xfrm>
            <a:off x="4782613" y="5375885"/>
            <a:ext cx="604656" cy="923333"/>
          </a:xfrm>
          <a:prstGeom prst="rect">
            <a:avLst/>
          </a:prstGeom>
          <a:noFill/>
          <a:ln>
            <a:noFill/>
          </a:ln>
        </p:spPr>
        <p:txBody>
          <a:bodyPr vert="horz" wrap="none" lIns="91440" tIns="45720" rIns="91440" bIns="45720" anchor="t" anchorCtr="0" compatLnSpc="1">
            <a:sp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s-CZ" sz="5400" b="1" i="0" u="none" strike="noStrike" kern="1200" cap="none" spc="0" baseline="0">
                <a:solidFill>
                  <a:srgbClr val="7030A0"/>
                </a:solidFill>
                <a:uFillTx/>
                <a:latin typeface="Calibri"/>
                <a:ea typeface=""/>
                <a:cs typeface=""/>
              </a:rPr>
              <a:t>A</a:t>
            </a:r>
          </a:p>
        </p:txBody>
      </p:sp>
      <p:sp>
        <p:nvSpPr>
          <p:cNvPr id="29" name="TextovéPole 50"/>
          <p:cNvSpPr txBox="1"/>
          <p:nvPr/>
        </p:nvSpPr>
        <p:spPr>
          <a:xfrm>
            <a:off x="7855537" y="3567220"/>
            <a:ext cx="604656" cy="923333"/>
          </a:xfrm>
          <a:prstGeom prst="rect">
            <a:avLst/>
          </a:prstGeom>
          <a:noFill/>
          <a:ln>
            <a:noFill/>
          </a:ln>
        </p:spPr>
        <p:txBody>
          <a:bodyPr vert="horz" wrap="none" lIns="91440" tIns="45720" rIns="91440" bIns="45720" anchor="t" anchorCtr="0" compatLnSpc="1">
            <a:sp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s-CZ" sz="5400" b="1" i="0" u="none" strike="noStrike" kern="1200" cap="none" spc="0" baseline="0">
                <a:solidFill>
                  <a:srgbClr val="7030A0"/>
                </a:solidFill>
                <a:uFillTx/>
                <a:latin typeface="Calibri"/>
                <a:ea typeface=""/>
                <a:cs typeface=""/>
              </a:rPr>
              <a:t>A</a:t>
            </a:r>
          </a:p>
        </p:txBody>
      </p:sp>
      <p:sp>
        <p:nvSpPr>
          <p:cNvPr id="30" name="TextovéPole 51"/>
          <p:cNvSpPr txBox="1"/>
          <p:nvPr/>
        </p:nvSpPr>
        <p:spPr>
          <a:xfrm>
            <a:off x="6953993" y="2432706"/>
            <a:ext cx="522899" cy="923333"/>
          </a:xfrm>
          <a:prstGeom prst="rect">
            <a:avLst/>
          </a:prstGeom>
          <a:noFill/>
          <a:ln>
            <a:noFill/>
          </a:ln>
        </p:spPr>
        <p:txBody>
          <a:bodyPr vert="horz" wrap="none" lIns="91440" tIns="45720" rIns="91440" bIns="45720" anchor="t" anchorCtr="0" compatLnSpc="1">
            <a:sp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s-CZ" sz="5400" b="1" i="0" u="none" strike="noStrike" kern="1200" cap="none" spc="0" baseline="0">
                <a:solidFill>
                  <a:srgbClr val="7030A0"/>
                </a:solidFill>
                <a:uFillTx/>
                <a:latin typeface="Calibri"/>
                <a:ea typeface=""/>
                <a:cs typeface=""/>
              </a:rPr>
              <a:t>E</a:t>
            </a:r>
          </a:p>
        </p:txBody>
      </p:sp>
      <p:sp>
        <p:nvSpPr>
          <p:cNvPr id="31" name="TextovéPole 52"/>
          <p:cNvSpPr txBox="1"/>
          <p:nvPr/>
        </p:nvSpPr>
        <p:spPr>
          <a:xfrm>
            <a:off x="7973522" y="5805260"/>
            <a:ext cx="522899" cy="923333"/>
          </a:xfrm>
          <a:prstGeom prst="rect">
            <a:avLst/>
          </a:prstGeom>
          <a:noFill/>
          <a:ln>
            <a:noFill/>
          </a:ln>
        </p:spPr>
        <p:txBody>
          <a:bodyPr vert="horz" wrap="none" lIns="91440" tIns="45720" rIns="91440" bIns="45720" anchor="t" anchorCtr="0" compatLnSpc="1">
            <a:sp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s-CZ" sz="5400" b="1" i="0" u="none" strike="noStrike" kern="1200" cap="none" spc="0" baseline="0">
                <a:solidFill>
                  <a:srgbClr val="7030A0"/>
                </a:solidFill>
                <a:uFillTx/>
                <a:latin typeface="Calibri"/>
                <a:ea typeface=""/>
                <a:cs typeface=""/>
              </a:rPr>
              <a:t>E</a:t>
            </a:r>
          </a:p>
        </p:txBody>
      </p:sp>
      <p:sp>
        <p:nvSpPr>
          <p:cNvPr id="32" name="TextovéPole 53"/>
          <p:cNvSpPr txBox="1"/>
          <p:nvPr/>
        </p:nvSpPr>
        <p:spPr>
          <a:xfrm>
            <a:off x="1927436" y="408828"/>
            <a:ext cx="652744" cy="923333"/>
          </a:xfrm>
          <a:prstGeom prst="rect">
            <a:avLst/>
          </a:prstGeom>
          <a:noFill/>
          <a:ln>
            <a:noFill/>
          </a:ln>
        </p:spPr>
        <p:txBody>
          <a:bodyPr vert="horz" wrap="none" lIns="91440" tIns="45720" rIns="91440" bIns="45720" anchor="t" anchorCtr="0" compatLnSpc="1">
            <a:sp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s-CZ" sz="5400" b="1" i="0" u="none" strike="noStrike" kern="1200" cap="none" spc="0" baseline="0">
                <a:solidFill>
                  <a:srgbClr val="7030A0"/>
                </a:solidFill>
                <a:uFillTx/>
                <a:latin typeface="Calibri"/>
                <a:ea typeface=""/>
                <a:cs typeface=""/>
              </a:rPr>
              <a:t>O</a:t>
            </a:r>
          </a:p>
        </p:txBody>
      </p:sp>
      <p:sp>
        <p:nvSpPr>
          <p:cNvPr id="33" name="TextovéPole 54"/>
          <p:cNvSpPr txBox="1"/>
          <p:nvPr/>
        </p:nvSpPr>
        <p:spPr>
          <a:xfrm>
            <a:off x="5778825" y="4352333"/>
            <a:ext cx="652744" cy="923333"/>
          </a:xfrm>
          <a:prstGeom prst="rect">
            <a:avLst/>
          </a:prstGeom>
          <a:noFill/>
          <a:ln>
            <a:noFill/>
          </a:ln>
        </p:spPr>
        <p:txBody>
          <a:bodyPr vert="horz" wrap="none" lIns="91440" tIns="45720" rIns="91440" bIns="45720" anchor="t" anchorCtr="0" compatLnSpc="1">
            <a:sp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s-CZ" sz="5400" b="1" i="0" u="none" strike="noStrike" kern="1200" cap="none" spc="0" baseline="0">
                <a:solidFill>
                  <a:srgbClr val="7030A0"/>
                </a:solidFill>
                <a:uFillTx/>
                <a:latin typeface="Calibri"/>
                <a:ea typeface=""/>
                <a:cs typeface=""/>
              </a:rPr>
              <a:t>O</a:t>
            </a:r>
          </a:p>
        </p:txBody>
      </p:sp>
      <p:sp>
        <p:nvSpPr>
          <p:cNvPr id="34" name="Obdélník 1"/>
          <p:cNvSpPr/>
          <p:nvPr/>
        </p:nvSpPr>
        <p:spPr>
          <a:xfrm>
            <a:off x="21698" y="39492"/>
            <a:ext cx="3413372" cy="369335"/>
          </a:xfrm>
          <a:prstGeom prst="rect">
            <a:avLst/>
          </a:prstGeom>
          <a:noFill/>
          <a:ln>
            <a:noFill/>
            <a:prstDash val="solid"/>
          </a:ln>
        </p:spPr>
        <p:txBody>
          <a:bodyPr vert="horz" wrap="none" lIns="91440" tIns="45720" rIns="91440" bIns="45720" anchor="t" anchorCtr="0" compatLnSpc="1">
            <a:sp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s-CZ" sz="1800" b="1" i="0" u="none" strike="noStrike" kern="1200" cap="none" spc="0" baseline="0">
                <a:solidFill>
                  <a:srgbClr val="000000"/>
                </a:solidFill>
                <a:uFillTx/>
                <a:latin typeface="Calibri"/>
                <a:ea typeface=""/>
                <a:cs typeface=""/>
              </a:rPr>
              <a:t>HLEDEJ HLÁSKU  </a:t>
            </a:r>
            <a:r>
              <a:rPr lang="cs-CZ" sz="1800" b="1" i="0" u="none" strike="noStrike" kern="1200" cap="none" spc="0" baseline="0">
                <a:solidFill>
                  <a:srgbClr val="FF6600"/>
                </a:solidFill>
                <a:uFillTx/>
                <a:latin typeface="Calibri"/>
                <a:ea typeface=""/>
                <a:cs typeface=""/>
              </a:rPr>
              <a:t>M. </a:t>
            </a:r>
            <a:r>
              <a:rPr lang="cs-CZ" sz="1800" b="1" i="0" u="none" strike="noStrike" kern="1200" cap="none" spc="0" baseline="0">
                <a:solidFill>
                  <a:srgbClr val="000000"/>
                </a:solidFill>
                <a:uFillTx/>
                <a:latin typeface="Calibri"/>
                <a:ea typeface=""/>
                <a:cs typeface=""/>
              </a:rPr>
              <a:t>KLIKNI NA NI.</a:t>
            </a:r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interactiveSeq">
                <p:stCondLst>
                  <p:cond evt="onClick" delay="0">
                    <p:tgtEl>
                      <p:spTgt spid="32"/>
                    </p:tgtEl>
                  </p:cond>
                </p:stCondLst>
                <p:childTnLst>
                  <p:par>
                    <p:cTn id="3" fill="hold">
                      <p:stCondLst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2"/>
                  </p:tgtEl>
                </p:cond>
              </p:nextCondLst>
            </p:seq>
            <p:seq concurrent="1" nextAc="seek">
              <p:cTn id="7" dur="indefinite" nodeType="interactiveSeq">
                <p:stCondLst>
                  <p:cond evt="onClick" delay="0">
                    <p:tgtEl>
                      <p:spTgt spid="27"/>
                    </p:tgtEl>
                  </p:cond>
                </p:stCondLst>
                <p:childTnLst>
                  <p:par>
                    <p:cTn id="8" fill="hold">
                      <p:stCondLst>
                        <p:cond evt="onBegin" delay="0">
                          <p:tn val="7"/>
                        </p:cond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7"/>
                  </p:tgtEl>
                </p:cond>
              </p:nextCondLst>
            </p:seq>
            <p:seq concurrent="1" nextAc="seek">
              <p:cTn id="12" dur="indefinite" nodeType="interactiveSeq">
                <p:stCondLst>
                  <p:cond evt="onClick" delay="0">
                    <p:tgtEl>
                      <p:spTgt spid="18"/>
                    </p:tgtEl>
                  </p:cond>
                </p:stCondLst>
                <p:childTnLst>
                  <p:par>
                    <p:cTn id="13" fill="hold">
                      <p:stCondLst>
                        <p:cond evt="onBegin" delay="0">
                          <p:tn val="12"/>
                        </p:cond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8"/>
                  </p:tgtEl>
                </p:cond>
              </p:nextCondLst>
            </p:seq>
            <p:seq concurrent="1" nextAc="seek">
              <p:cTn id="17" dur="indefinite" nodeType="interactiveSeq">
                <p:stCondLst>
                  <p:cond evt="onClick" delay="0">
                    <p:tgtEl>
                      <p:spTgt spid="24"/>
                    </p:tgtEl>
                  </p:cond>
                </p:stCondLst>
                <p:childTnLst>
                  <p:par>
                    <p:cTn id="18" fill="hold">
                      <p:stCondLst>
                        <p:cond evt="onBegin" delay="0">
                          <p:tn val="17"/>
                        </p:cond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4"/>
                  </p:tgtEl>
                </p:cond>
              </p:nextCondLst>
            </p:seq>
            <p:seq concurrent="1" nextAc="seek">
              <p:cTn id="22" dur="indefinit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childTnLst>
                  <p:par>
                    <p:cTn id="23" fill="hold">
                      <p:stCondLst>
                        <p:cond evt="onBegin" delay="0">
                          <p:tn val="22"/>
                        </p:cond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  <p:seq concurrent="1" nextAc="seek">
              <p:cTn id="27" dur="indefinite" nodeType="interactiveSeq">
                <p:stCondLst>
                  <p:cond evt="onClick" delay="0">
                    <p:tgtEl>
                      <p:spTgt spid="25"/>
                    </p:tgtEl>
                  </p:cond>
                </p:stCondLst>
                <p:childTnLst>
                  <p:par>
                    <p:cTn id="28" fill="hold">
                      <p:stCondLst>
                        <p:cond evt="onBegin" delay="0">
                          <p:tn val="27"/>
                        </p:cond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5"/>
                  </p:tgtEl>
                </p:cond>
              </p:nextCondLst>
            </p:seq>
            <p:seq concurrent="1" nextAc="seek">
              <p:cTn id="32" dur="indefinite" nodeType="interactiveSeq">
                <p:stCondLst>
                  <p:cond evt="onClick" delay="0">
                    <p:tgtEl>
                      <p:spTgt spid="15"/>
                    </p:tgtEl>
                  </p:cond>
                </p:stCondLst>
                <p:childTnLst>
                  <p:par>
                    <p:cTn id="33" fill="hold">
                      <p:stCondLst>
                        <p:cond evt="onBegin" delay="0">
                          <p:tn val="32"/>
                        </p:cond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"/>
                  </p:tgtEl>
                </p:cond>
              </p:nextCondLst>
            </p:seq>
            <p:seq concurrent="1" nextAc="seek">
              <p:cTn id="37" dur="indefinite" nodeType="interactiveSeq">
                <p:stCondLst>
                  <p:cond evt="onClick" delay="0">
                    <p:tgtEl>
                      <p:spTgt spid="21"/>
                    </p:tgtEl>
                  </p:cond>
                </p:stCondLst>
                <p:childTnLst>
                  <p:par>
                    <p:cTn id="38" fill="hold">
                      <p:stCondLst>
                        <p:cond evt="onBegin" delay="0">
                          <p:tn val="37"/>
                        </p:cond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1"/>
                  </p:tgtEl>
                </p:cond>
              </p:nextCondLst>
            </p:seq>
            <p:seq concurrent="1" nextAc="seek">
              <p:cTn id="42" dur="indefinit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childTnLst>
                  <p:par>
                    <p:cTn id="43" fill="hold">
                      <p:stCondLst>
                        <p:cond evt="onBegin" delay="0">
                          <p:tn val="42"/>
                        </p:cond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  <p:seq concurrent="1" nextAc="seek">
              <p:cTn id="47" dur="indefinite" nodeType="interactiveSeq">
                <p:stCondLst>
                  <p:cond evt="onClick" delay="0">
                    <p:tgtEl>
                      <p:spTgt spid="16"/>
                    </p:tgtEl>
                  </p:cond>
                </p:stCondLst>
                <p:childTnLst>
                  <p:par>
                    <p:cTn id="48" fill="hold">
                      <p:stCondLst>
                        <p:cond evt="onBegin" delay="0">
                          <p:tn val="47"/>
                        </p:cond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6"/>
                  </p:tgtEl>
                </p:cond>
              </p:nextCondLst>
            </p:seq>
            <p:seq concurrent="1" nextAc="seek">
              <p:cTn id="52" dur="indefinit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childTnLst>
                  <p:par>
                    <p:cTn id="53" fill="hold">
                      <p:stCondLst>
                        <p:cond evt="onBegin" delay="0">
                          <p:tn val="52"/>
                        </p:cond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  <p:seq concurrent="1" nextAc="seek">
              <p:cTn id="57" dur="indefinite" nodeType="interactiveSeq">
                <p:stCondLst>
                  <p:cond evt="onClick" delay="0">
                    <p:tgtEl>
                      <p:spTgt spid="26"/>
                    </p:tgtEl>
                  </p:cond>
                </p:stCondLst>
                <p:childTnLst>
                  <p:par>
                    <p:cTn id="58" fill="hold">
                      <p:stCondLst>
                        <p:cond evt="onBegin" delay="0">
                          <p:tn val="57"/>
                        </p:cond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6"/>
                  </p:tgtEl>
                </p:cond>
              </p:nextCondLst>
            </p:seq>
            <p:seq concurrent="1" nextAc="seek">
              <p:cTn id="62" dur="indefinite" nodeType="interactiveSeq">
                <p:stCondLst>
                  <p:cond evt="onClick" delay="0">
                    <p:tgtEl>
                      <p:spTgt spid="19"/>
                    </p:tgtEl>
                  </p:cond>
                </p:stCondLst>
                <p:childTnLst>
                  <p:par>
                    <p:cTn id="63" fill="hold">
                      <p:stCondLst>
                        <p:cond evt="onBegin" delay="0">
                          <p:tn val="62"/>
                        </p:cond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9"/>
                  </p:tgtEl>
                </p:cond>
              </p:nextCondLst>
            </p:seq>
            <p:seq concurrent="1" nextAc="seek">
              <p:cTn id="67" dur="indefinite" nodeType="interactiveSeq">
                <p:stCondLst>
                  <p:cond evt="onClick" delay="0">
                    <p:tgtEl>
                      <p:spTgt spid="28"/>
                    </p:tgtEl>
                  </p:cond>
                </p:stCondLst>
                <p:childTnLst>
                  <p:par>
                    <p:cTn id="68" fill="hold">
                      <p:stCondLst>
                        <p:cond evt="onBegin" delay="0">
                          <p:tn val="67"/>
                        </p:cond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8"/>
                  </p:tgtEl>
                </p:cond>
              </p:nextCondLst>
            </p:seq>
            <p:seq concurrent="1" nextAc="seek">
              <p:cTn id="72" dur="indefinite" nodeType="interactiveSeq">
                <p:stCondLst>
                  <p:cond evt="onClick" delay="0">
                    <p:tgtEl>
                      <p:spTgt spid="17"/>
                    </p:tgtEl>
                  </p:cond>
                </p:stCondLst>
                <p:childTnLst>
                  <p:par>
                    <p:cTn id="73" fill="hold">
                      <p:stCondLst>
                        <p:cond evt="onBegin" delay="0">
                          <p:tn val="72"/>
                        </p:cond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"/>
                  </p:tgtEl>
                </p:cond>
              </p:nextCondLst>
            </p:seq>
            <p:seq concurrent="1" nextAc="seek">
              <p:cTn id="77" dur="indefinite" nodeType="interactiveSeq">
                <p:stCondLst>
                  <p:cond evt="onClick" delay="0">
                    <p:tgtEl>
                      <p:spTgt spid="33"/>
                    </p:tgtEl>
                  </p:cond>
                </p:stCondLst>
                <p:childTnLst>
                  <p:par>
                    <p:cTn id="78" fill="hold">
                      <p:stCondLst>
                        <p:cond evt="onBegin" delay="0">
                          <p:tn val="77"/>
                        </p:cond>
                      </p:stCondLst>
                      <p:childTnLst>
                        <p:par>
                          <p:cTn id="79" fill="hold">
                            <p:stCondLst>
                              <p:cond delay="0"/>
                            </p:stCondLst>
                            <p:childTnLst>
                              <p:par>
                                <p:cTn id="80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3"/>
                  </p:tgtEl>
                </p:cond>
              </p:nextCondLst>
            </p:seq>
            <p:seq concurrent="1" nextAc="seek">
              <p:cTn id="82" dur="indefinite" nodeType="interactiveSeq">
                <p:stCondLst>
                  <p:cond evt="onClick" delay="0">
                    <p:tgtEl>
                      <p:spTgt spid="31"/>
                    </p:tgtEl>
                  </p:cond>
                </p:stCondLst>
                <p:childTnLst>
                  <p:par>
                    <p:cTn id="83" fill="hold">
                      <p:stCondLst>
                        <p:cond evt="onBegin" delay="0">
                          <p:tn val="82"/>
                        </p:cond>
                      </p:stCondLst>
                      <p:childTnLst>
                        <p:par>
                          <p:cTn id="84" fill="hold">
                            <p:stCondLst>
                              <p:cond delay="0"/>
                            </p:stCondLst>
                            <p:childTnLst>
                              <p:par>
                                <p:cTn id="8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1"/>
                  </p:tgtEl>
                </p:cond>
              </p:nextCondLst>
            </p:seq>
            <p:seq concurrent="1" nextAc="seek">
              <p:cTn id="87" dur="indefinite" nodeType="interactiveSeq">
                <p:stCondLst>
                  <p:cond evt="onClick" delay="0">
                    <p:tgtEl>
                      <p:spTgt spid="22"/>
                    </p:tgtEl>
                  </p:cond>
                </p:stCondLst>
                <p:childTnLst>
                  <p:par>
                    <p:cTn id="88" fill="hold">
                      <p:stCondLst>
                        <p:cond evt="onBegin" delay="0">
                          <p:tn val="87"/>
                        </p:cond>
                      </p:stCondLst>
                      <p:childTnLst>
                        <p:par>
                          <p:cTn id="89" fill="hold">
                            <p:stCondLst>
                              <p:cond delay="0"/>
                            </p:stCondLst>
                            <p:childTnLst>
                              <p:par>
                                <p:cTn id="90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2"/>
                  </p:tgtEl>
                </p:cond>
              </p:nextCondLst>
            </p:seq>
            <p:seq concurrent="1" nextAc="seek">
              <p:cTn id="92" dur="indefinite" nodeType="interactiveSeq">
                <p:stCondLst>
                  <p:cond evt="onClick" delay="0">
                    <p:tgtEl>
                      <p:spTgt spid="29"/>
                    </p:tgtEl>
                  </p:cond>
                </p:stCondLst>
                <p:childTnLst>
                  <p:par>
                    <p:cTn id="93" fill="hold">
                      <p:stCondLst>
                        <p:cond evt="onBegin" delay="0">
                          <p:tn val="92"/>
                        </p:cond>
                      </p:stCondLst>
                      <p:childTnLst>
                        <p:par>
                          <p:cTn id="94" fill="hold">
                            <p:stCondLst>
                              <p:cond delay="0"/>
                            </p:stCondLst>
                            <p:childTnLst>
                              <p:par>
                                <p:cTn id="9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9"/>
                  </p:tgtEl>
                </p:cond>
              </p:nextCondLst>
            </p:seq>
            <p:seq concurrent="1" nextAc="seek">
              <p:cTn id="97" dur="indefinite" nodeType="interactiveSeq">
                <p:stCondLst>
                  <p:cond evt="onClick" delay="0">
                    <p:tgtEl>
                      <p:spTgt spid="23"/>
                    </p:tgtEl>
                  </p:cond>
                </p:stCondLst>
                <p:childTnLst>
                  <p:par>
                    <p:cTn id="98" fill="hold">
                      <p:stCondLst>
                        <p:cond evt="onBegin" delay="0">
                          <p:tn val="97"/>
                        </p:cond>
                      </p:stCondLst>
                      <p:childTnLst>
                        <p:par>
                          <p:cTn id="99" fill="hold">
                            <p:stCondLst>
                              <p:cond delay="0"/>
                            </p:stCondLst>
                            <p:childTnLst>
                              <p:par>
                                <p:cTn id="100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3"/>
                  </p:tgtEl>
                </p:cond>
              </p:nextCondLst>
            </p:seq>
            <p:seq concurrent="1" nextAc="seek">
              <p:cTn id="102" dur="indefinite" nodeType="interactiveSeq">
                <p:stCondLst>
                  <p:cond evt="onClick" delay="0">
                    <p:tgtEl>
                      <p:spTgt spid="30"/>
                    </p:tgtEl>
                  </p:cond>
                </p:stCondLst>
                <p:childTnLst>
                  <p:par>
                    <p:cTn id="103" fill="hold">
                      <p:stCondLst>
                        <p:cond evt="onBegin" delay="0">
                          <p:tn val="102"/>
                        </p:cond>
                      </p:stCondLst>
                      <p:childTnLst>
                        <p:par>
                          <p:cTn id="104" fill="hold">
                            <p:stCondLst>
                              <p:cond delay="0"/>
                            </p:stCondLst>
                            <p:childTnLst>
                              <p:par>
                                <p:cTn id="10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0"/>
                  </p:tgtEl>
                </p:cond>
              </p:nextCondLst>
            </p:seq>
            <p:seq concurrent="1" nextAc="seek">
              <p:cTn id="107" dur="indefinite" nodeType="interactiveSeq">
                <p:stCondLst>
                  <p:cond evt="onClick" delay="0">
                    <p:tgtEl>
                      <p:spTgt spid="20"/>
                    </p:tgtEl>
                  </p:cond>
                </p:stCondLst>
                <p:childTnLst>
                  <p:par>
                    <p:cTn id="108" fill="hold">
                      <p:stCondLst>
                        <p:cond evt="onBegin" delay="0">
                          <p:tn val="107"/>
                        </p:cond>
                      </p:stCondLst>
                      <p:childTnLst>
                        <p:par>
                          <p:cTn id="109" fill="hold">
                            <p:stCondLst>
                              <p:cond delay="0"/>
                            </p:stCondLst>
                            <p:childTnLst>
                              <p:par>
                                <p:cTn id="110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0"/>
                  </p:tgtEl>
                </p:cond>
              </p:nextCondLst>
            </p:seq>
            <p:seq concurrent="1" nextAc="seek">
              <p:cTn id="112" dur="indefinit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childTnLst>
                  <p:par>
                    <p:cTn id="113" fill="hold">
                      <p:stCondLst>
                        <p:cond evt="onBegin" delay="0">
                          <p:tn val="112"/>
                        </p:cond>
                      </p:stCondLst>
                      <p:childTnLst>
                        <p:par>
                          <p:cTn id="114" fill="hold">
                            <p:stCondLst>
                              <p:cond delay="0"/>
                            </p:stCondLst>
                            <p:childTnLst>
                              <p:par>
                                <p:cTn id="11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  <p:seq concurrent="1" nextAc="seek">
              <p:cTn id="117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8" fill="hold">
                      <p:stCondLst>
                        <p:cond delay="0"/>
                      </p:stCondLst>
                      <p:childTnLst>
                        <p:par>
                          <p:cTn id="119" fill="hold">
                            <p:stCondLst>
                              <p:cond delay="0"/>
                            </p:stCondLst>
                            <p:childTnLst>
                              <p:par>
                                <p:cTn id="120" presetID="2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21" dur="500" tmFilter="0, 0; .2, .5; .8, .5; 1, 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122" dur="250" autoRev="1" fill="hold"/>
                                        <p:tgtEl>
                                          <p:spTgt spid="9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  <p:seq concurrent="1" nextAc="seek">
              <p:cTn id="123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4" fill="hold">
                      <p:stCondLst>
                        <p:cond delay="0"/>
                      </p:stCondLst>
                      <p:childTnLst>
                        <p:par>
                          <p:cTn id="125" fill="hold">
                            <p:stCondLst>
                              <p:cond delay="0"/>
                            </p:stCondLst>
                            <p:childTnLst>
                              <p:par>
                                <p:cTn id="126" presetID="2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27" dur="500" tmFilter="0, 0; .2, .5; .8, .5; 1, 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128" dur="250" autoRev="1" fill="hold"/>
                                        <p:tgtEl>
                                          <p:spTgt spid="5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129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0" fill="hold">
                      <p:stCondLst>
                        <p:cond delay="0"/>
                      </p:stCondLst>
                      <p:childTnLst>
                        <p:par>
                          <p:cTn id="131" fill="hold">
                            <p:stCondLst>
                              <p:cond delay="0"/>
                            </p:stCondLst>
                            <p:childTnLst>
                              <p:par>
                                <p:cTn id="132" presetID="2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33" dur="500" tmFilter="0, 0; .2, .5; .8, .5; 1, 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134" dur="250" autoRev="1" fill="hold"/>
                                        <p:tgtEl>
                                          <p:spTgt spid="10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  <p:seq concurrent="1" nextAc="seek">
              <p:cTn id="135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6" fill="hold">
                      <p:stCondLst>
                        <p:cond delay="0"/>
                      </p:stCondLst>
                      <p:childTnLst>
                        <p:par>
                          <p:cTn id="137" fill="hold">
                            <p:stCondLst>
                              <p:cond delay="0"/>
                            </p:stCondLst>
                            <p:childTnLst>
                              <p:par>
                                <p:cTn id="138" presetID="2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39" dur="500" tmFilter="0, 0; .2, .5; .8, .5; 1, 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140" dur="250" autoRev="1" fill="hold"/>
                                        <p:tgtEl>
                                          <p:spTgt spid="4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141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42" fill="hold">
                      <p:stCondLst>
                        <p:cond delay="0"/>
                      </p:stCondLst>
                      <p:childTnLst>
                        <p:par>
                          <p:cTn id="143" fill="hold">
                            <p:stCondLst>
                              <p:cond delay="0"/>
                            </p:stCondLst>
                            <p:childTnLst>
                              <p:par>
                                <p:cTn id="144" presetID="2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45" dur="500" tmFilter="0, 0; .2, .5; .8, .5; 1, 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146" dur="250" autoRev="1" fill="hold"/>
                                        <p:tgtEl>
                                          <p:spTgt spid="7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147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48" fill="hold">
                      <p:stCondLst>
                        <p:cond delay="0"/>
                      </p:stCondLst>
                      <p:childTnLst>
                        <p:par>
                          <p:cTn id="149" fill="hold">
                            <p:stCondLst>
                              <p:cond delay="0"/>
                            </p:stCondLst>
                            <p:childTnLst>
                              <p:par>
                                <p:cTn id="150" presetID="2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51" dur="500" tmFilter="0, 0; .2, .5; .8, .5; 1, 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152" dur="250" autoRev="1" fill="hold"/>
                                        <p:tgtEl>
                                          <p:spTgt spid="11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  <p:seq concurrent="1" nextAc="seek">
              <p:cTn id="153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4" fill="hold">
                      <p:stCondLst>
                        <p:cond delay="0"/>
                      </p:stCondLst>
                      <p:childTnLst>
                        <p:par>
                          <p:cTn id="155" fill="hold">
                            <p:stCondLst>
                              <p:cond delay="0"/>
                            </p:stCondLst>
                            <p:childTnLst>
                              <p:par>
                                <p:cTn id="156" presetID="2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57" dur="500" tmFilter="0, 0; .2, .5; .8, .5; 1, 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158" dur="250" autoRev="1" fill="hold"/>
                                        <p:tgtEl>
                                          <p:spTgt spid="6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159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60" fill="hold">
                      <p:stCondLst>
                        <p:cond delay="0"/>
                      </p:stCondLst>
                      <p:childTnLst>
                        <p:par>
                          <p:cTn id="161" fill="hold">
                            <p:stCondLst>
                              <p:cond delay="0"/>
                            </p:stCondLst>
                            <p:childTnLst>
                              <p:par>
                                <p:cTn id="162" presetID="2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63" dur="500" tmFilter="0, 0; .2, .5; .8, .5; 1, 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164" dur="250" autoRev="1" fill="hold"/>
                                        <p:tgtEl>
                                          <p:spTgt spid="8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165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66" fill="hold">
                      <p:stCondLst>
                        <p:cond delay="0"/>
                      </p:stCondLst>
                      <p:childTnLst>
                        <p:par>
                          <p:cTn id="167" fill="hold">
                            <p:stCondLst>
                              <p:cond delay="0"/>
                            </p:stCondLst>
                            <p:childTnLst>
                              <p:par>
                                <p:cTn id="168" presetID="2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69" dur="500" tmFilter="0, 0; .2, .5; .8, .5; 1, 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170" dur="250" autoRev="1" fill="hold"/>
                                        <p:tgtEl>
                                          <p:spTgt spid="3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</p:childTnLst>
        </p:cTn>
      </p:par>
    </p:tnLst>
    <p:bldLst>
      <p:bldP spid="2" grpId="0"/>
      <p:bldP spid="3" grpId="0"/>
      <p:bldP spid="4" grpId="0"/>
      <p:bldP spid="5" grpId="0"/>
      <p:bldP spid="6" grpId="0"/>
      <p:bldP spid="7" grpId="0"/>
      <p:bldP spid="8" grpId="0"/>
      <p:bldP spid="9" grpId="0"/>
      <p:bldP spid="10" grpId="0"/>
      <p:bldP spid="11" grpId="0"/>
      <p:bldP spid="12" grpId="0"/>
      <p:bldP spid="13" grpId="0"/>
      <p:bldP spid="14" grpId="0"/>
      <p:bldP spid="15" grpId="0"/>
      <p:bldP spid="16" grpId="0"/>
      <p:bldP spid="17" grpId="0"/>
      <p:bldP spid="18" grpId="0"/>
      <p:bldP spid="19" grpId="0"/>
      <p:bldP spid="20" grpId="0"/>
      <p:bldP spid="21" grpId="0"/>
      <p:bldP spid="22" grpId="0"/>
      <p:bldP spid="23" grpId="0"/>
      <p:bldP spid="24" grpId="0"/>
      <p:bldP spid="25" grpId="0"/>
      <p:bldP spid="26" grpId="0"/>
      <p:bldP spid="27" grpId="0"/>
      <p:bldP spid="28" grpId="0"/>
      <p:bldP spid="29" grpId="0"/>
      <p:bldP spid="30" grpId="0"/>
      <p:bldP spid="31" grpId="0"/>
      <p:bldP spid="32" grpId="0"/>
      <p:bldP spid="33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8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4"/>
          <p:cNvSpPr txBox="1"/>
          <p:nvPr/>
        </p:nvSpPr>
        <p:spPr>
          <a:xfrm>
            <a:off x="107506" y="161272"/>
            <a:ext cx="6942545" cy="461662"/>
          </a:xfrm>
          <a:prstGeom prst="rect">
            <a:avLst/>
          </a:prstGeom>
          <a:noFill/>
          <a:ln>
            <a:noFill/>
          </a:ln>
        </p:spPr>
        <p:txBody>
          <a:bodyPr vert="horz" wrap="none" lIns="91440" tIns="45720" rIns="91440" bIns="45720" anchor="t" anchorCtr="0" compatLnSpc="1">
            <a:sp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s-CZ" sz="2400" b="1" i="0" u="none" strike="noStrike" kern="1200" cap="none" spc="0" baseline="0">
                <a:solidFill>
                  <a:srgbClr val="984807"/>
                </a:solidFill>
                <a:uFillTx/>
                <a:latin typeface="Calibri"/>
                <a:ea typeface=""/>
                <a:cs typeface=""/>
              </a:rPr>
              <a:t>Do slov doplň hlásku M. Přetáhni ji na správné místo.</a:t>
            </a:r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9">
    <p:bg>
      <p:bgPr>
        <a:pattFill prst="pct25">
          <a:fgClr>
            <a:srgbClr val="CCFFCC"/>
          </a:fgClr>
          <a:bgClr>
            <a:schemeClr val="bg1"/>
          </a:bgClr>
        </a:patt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27"/>
          <p:cNvSpPr txBox="1"/>
          <p:nvPr/>
        </p:nvSpPr>
        <p:spPr>
          <a:xfrm>
            <a:off x="7164287" y="325105"/>
            <a:ext cx="857926" cy="1015660"/>
          </a:xfrm>
          <a:prstGeom prst="rect">
            <a:avLst/>
          </a:prstGeom>
          <a:noFill/>
          <a:ln>
            <a:noFill/>
          </a:ln>
        </p:spPr>
        <p:txBody>
          <a:bodyPr vert="horz" wrap="none" lIns="91440" tIns="45720" rIns="91440" bIns="45720" anchor="t" anchorCtr="0" compatLnSpc="1">
            <a:sp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s-CZ" sz="6000" b="1" i="0" u="none" strike="noStrike" kern="1200" cap="none" spc="0" baseline="0">
                <a:solidFill>
                  <a:srgbClr val="E46C0A"/>
                </a:solidFill>
                <a:uFillTx/>
                <a:latin typeface="Calibri"/>
                <a:ea typeface=""/>
                <a:cs typeface=""/>
              </a:rPr>
              <a:t>M</a:t>
            </a:r>
          </a:p>
        </p:txBody>
      </p:sp>
      <p:sp>
        <p:nvSpPr>
          <p:cNvPr id="3" name="TextovéPole 30"/>
          <p:cNvSpPr txBox="1"/>
          <p:nvPr/>
        </p:nvSpPr>
        <p:spPr>
          <a:xfrm>
            <a:off x="7163537" y="3535445"/>
            <a:ext cx="857926" cy="1015660"/>
          </a:xfrm>
          <a:prstGeom prst="rect">
            <a:avLst/>
          </a:prstGeom>
          <a:noFill/>
          <a:ln>
            <a:noFill/>
          </a:ln>
        </p:spPr>
        <p:txBody>
          <a:bodyPr vert="horz" wrap="none" lIns="91440" tIns="45720" rIns="91440" bIns="45720" anchor="t" anchorCtr="0" compatLnSpc="1">
            <a:sp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s-CZ" sz="6000" b="1" i="0" u="none" strike="noStrike" kern="1200" cap="none" spc="0" baseline="0">
                <a:solidFill>
                  <a:srgbClr val="E46C0A"/>
                </a:solidFill>
                <a:uFillTx/>
                <a:latin typeface="Calibri"/>
                <a:ea typeface=""/>
                <a:cs typeface=""/>
              </a:rPr>
              <a:t>M</a:t>
            </a:r>
          </a:p>
        </p:txBody>
      </p:sp>
      <p:sp>
        <p:nvSpPr>
          <p:cNvPr id="4" name="TextovéPole 33"/>
          <p:cNvSpPr txBox="1"/>
          <p:nvPr/>
        </p:nvSpPr>
        <p:spPr>
          <a:xfrm>
            <a:off x="7175141" y="5660520"/>
            <a:ext cx="857926" cy="1015660"/>
          </a:xfrm>
          <a:prstGeom prst="rect">
            <a:avLst/>
          </a:prstGeom>
          <a:noFill/>
          <a:ln>
            <a:noFill/>
          </a:ln>
        </p:spPr>
        <p:txBody>
          <a:bodyPr vert="horz" wrap="none" lIns="91440" tIns="45720" rIns="91440" bIns="45720" anchor="t" anchorCtr="0" compatLnSpc="1">
            <a:sp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s-CZ" sz="6000" b="1" i="0" u="none" strike="noStrike" kern="1200" cap="none" spc="0" baseline="0">
                <a:solidFill>
                  <a:srgbClr val="E46C0A"/>
                </a:solidFill>
                <a:uFillTx/>
                <a:latin typeface="Calibri"/>
                <a:ea typeface=""/>
                <a:cs typeface=""/>
              </a:rPr>
              <a:t>M</a:t>
            </a:r>
          </a:p>
        </p:txBody>
      </p:sp>
      <p:sp>
        <p:nvSpPr>
          <p:cNvPr id="5" name="TextovéPole 37"/>
          <p:cNvSpPr txBox="1"/>
          <p:nvPr/>
        </p:nvSpPr>
        <p:spPr>
          <a:xfrm>
            <a:off x="7164287" y="4644850"/>
            <a:ext cx="857926" cy="1015660"/>
          </a:xfrm>
          <a:prstGeom prst="rect">
            <a:avLst/>
          </a:prstGeom>
          <a:noFill/>
          <a:ln>
            <a:noFill/>
          </a:ln>
        </p:spPr>
        <p:txBody>
          <a:bodyPr vert="horz" wrap="none" lIns="91440" tIns="45720" rIns="91440" bIns="45720" anchor="t" anchorCtr="0" compatLnSpc="1">
            <a:sp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s-CZ" sz="6000" b="1" i="0" u="none" strike="noStrike" kern="1200" cap="none" spc="0" baseline="0">
                <a:solidFill>
                  <a:srgbClr val="E46C0A"/>
                </a:solidFill>
                <a:uFillTx/>
                <a:latin typeface="Calibri"/>
                <a:ea typeface=""/>
                <a:cs typeface=""/>
              </a:rPr>
              <a:t>M</a:t>
            </a:r>
          </a:p>
        </p:txBody>
      </p:sp>
      <p:sp>
        <p:nvSpPr>
          <p:cNvPr id="6" name="TextovéPole 42"/>
          <p:cNvSpPr txBox="1"/>
          <p:nvPr/>
        </p:nvSpPr>
        <p:spPr>
          <a:xfrm>
            <a:off x="7164287" y="1340766"/>
            <a:ext cx="857926" cy="1015660"/>
          </a:xfrm>
          <a:prstGeom prst="rect">
            <a:avLst/>
          </a:prstGeom>
          <a:noFill/>
          <a:ln>
            <a:noFill/>
          </a:ln>
        </p:spPr>
        <p:txBody>
          <a:bodyPr vert="horz" wrap="none" lIns="91440" tIns="45720" rIns="91440" bIns="45720" anchor="t" anchorCtr="0" compatLnSpc="1">
            <a:sp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s-CZ" sz="6000" b="1" i="0" u="none" strike="noStrike" kern="1200" cap="none" spc="0" baseline="0">
                <a:solidFill>
                  <a:srgbClr val="E46C0A"/>
                </a:solidFill>
                <a:uFillTx/>
                <a:latin typeface="Calibri"/>
                <a:ea typeface=""/>
                <a:cs typeface=""/>
              </a:rPr>
              <a:t>M</a:t>
            </a:r>
          </a:p>
        </p:txBody>
      </p:sp>
      <p:sp>
        <p:nvSpPr>
          <p:cNvPr id="7" name="TextovéPole 44"/>
          <p:cNvSpPr txBox="1"/>
          <p:nvPr/>
        </p:nvSpPr>
        <p:spPr>
          <a:xfrm>
            <a:off x="7164287" y="2413339"/>
            <a:ext cx="857926" cy="1015660"/>
          </a:xfrm>
          <a:prstGeom prst="rect">
            <a:avLst/>
          </a:prstGeom>
          <a:noFill/>
          <a:ln>
            <a:noFill/>
          </a:ln>
        </p:spPr>
        <p:txBody>
          <a:bodyPr vert="horz" wrap="none" lIns="91440" tIns="45720" rIns="91440" bIns="45720" anchor="t" anchorCtr="0" compatLnSpc="1">
            <a:sp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s-CZ" sz="6000" b="1" i="0" u="none" strike="noStrike" kern="1200" cap="none" spc="0" baseline="0">
                <a:solidFill>
                  <a:srgbClr val="E46C0A"/>
                </a:solidFill>
                <a:uFillTx/>
                <a:latin typeface="Calibri"/>
                <a:ea typeface=""/>
                <a:cs typeface=""/>
              </a:rPr>
              <a:t>M</a:t>
            </a:r>
          </a:p>
        </p:txBody>
      </p:sp>
      <p:grpSp>
        <p:nvGrpSpPr>
          <p:cNvPr id="8" name="Skupina 46"/>
          <p:cNvGrpSpPr/>
          <p:nvPr/>
        </p:nvGrpSpPr>
        <p:grpSpPr>
          <a:xfrm>
            <a:off x="326422" y="400891"/>
            <a:ext cx="4708684" cy="6200235"/>
            <a:chOff x="326422" y="400891"/>
            <a:chExt cx="4708684" cy="6200235"/>
          </a:xfrm>
        </p:grpSpPr>
        <p:grpSp>
          <p:nvGrpSpPr>
            <p:cNvPr id="9" name="Skupina 26"/>
            <p:cNvGrpSpPr/>
            <p:nvPr/>
          </p:nvGrpSpPr>
          <p:grpSpPr>
            <a:xfrm>
              <a:off x="326422" y="476667"/>
              <a:ext cx="2816260" cy="864098"/>
              <a:chOff x="326422" y="476667"/>
              <a:chExt cx="2816260" cy="864098"/>
            </a:xfrm>
          </p:grpSpPr>
          <p:sp>
            <p:nvSpPr>
              <p:cNvPr id="10" name="Obdélník 8"/>
              <p:cNvSpPr/>
              <p:nvPr/>
            </p:nvSpPr>
            <p:spPr>
              <a:xfrm>
                <a:off x="2206575" y="476667"/>
                <a:ext cx="936107" cy="864098"/>
              </a:xfrm>
              <a:prstGeom prst="rect">
                <a:avLst/>
              </a:prstGeom>
              <a:noFill/>
              <a:ln w="25402">
                <a:solidFill>
                  <a:srgbClr val="00B050"/>
                </a:solidFill>
                <a:prstDash val="solid"/>
              </a:ln>
            </p:spPr>
            <p:txBody>
              <a:bodyPr vert="horz" wrap="square" lIns="91440" tIns="45720" rIns="91440" bIns="45720" anchor="ctr" anchorCtr="1" compatLnSpc="1"/>
              <a:lstStyle/>
              <a:p>
                <a:pPr marL="0" marR="0" lvl="0" indent="0" algn="ctr" defTabSz="914400" rtl="0" fontAlgn="auto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None/>
                  <a:tabLst/>
                  <a:defRPr sz="1800" b="0" i="0" u="none" strike="noStrike" kern="0" cap="none" spc="0" baseline="0">
                    <a:solidFill>
                      <a:srgbClr val="000000"/>
                    </a:solidFill>
                    <a:uFillTx/>
                  </a:defRPr>
                </a:pPr>
                <a:endParaRPr lang="cs-CZ" sz="1800" b="0" i="0" u="none" strike="noStrike" kern="1200" cap="none" spc="0" baseline="0">
                  <a:solidFill>
                    <a:srgbClr val="FFFFFF"/>
                  </a:solidFill>
                  <a:uFillTx/>
                  <a:latin typeface="Calibri"/>
                  <a:ea typeface=""/>
                  <a:cs typeface=""/>
                </a:endParaRPr>
              </a:p>
            </p:txBody>
          </p:sp>
          <p:sp>
            <p:nvSpPr>
              <p:cNvPr id="11" name="Obdélník 9"/>
              <p:cNvSpPr/>
              <p:nvPr/>
            </p:nvSpPr>
            <p:spPr>
              <a:xfrm>
                <a:off x="1267998" y="476667"/>
                <a:ext cx="936107" cy="864098"/>
              </a:xfrm>
              <a:prstGeom prst="rect">
                <a:avLst/>
              </a:prstGeom>
              <a:noFill/>
              <a:ln w="25402">
                <a:solidFill>
                  <a:srgbClr val="00B050"/>
                </a:solidFill>
                <a:prstDash val="solid"/>
              </a:ln>
            </p:spPr>
            <p:txBody>
              <a:bodyPr vert="horz" wrap="square" lIns="91440" tIns="45720" rIns="91440" bIns="45720" anchor="ctr" anchorCtr="1" compatLnSpc="1"/>
              <a:lstStyle/>
              <a:p>
                <a:pPr marL="0" marR="0" lvl="0" indent="0" algn="ctr" defTabSz="914400" rtl="0" fontAlgn="auto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None/>
                  <a:tabLst/>
                  <a:defRPr sz="1800" b="0" i="0" u="none" strike="noStrike" kern="0" cap="none" spc="0" baseline="0">
                    <a:solidFill>
                      <a:srgbClr val="000000"/>
                    </a:solidFill>
                    <a:uFillTx/>
                  </a:defRPr>
                </a:pPr>
                <a:endParaRPr lang="cs-CZ" sz="1800" b="0" i="0" u="none" strike="noStrike" kern="1200" cap="none" spc="0" baseline="0">
                  <a:solidFill>
                    <a:srgbClr val="FFFFFF"/>
                  </a:solidFill>
                  <a:uFillTx/>
                  <a:latin typeface="Calibri"/>
                  <a:ea typeface=""/>
                  <a:cs typeface=""/>
                </a:endParaRPr>
              </a:p>
            </p:txBody>
          </p:sp>
          <p:sp>
            <p:nvSpPr>
              <p:cNvPr id="12" name="Obdélník 10"/>
              <p:cNvSpPr/>
              <p:nvPr/>
            </p:nvSpPr>
            <p:spPr>
              <a:xfrm>
                <a:off x="326422" y="476667"/>
                <a:ext cx="936107" cy="864098"/>
              </a:xfrm>
              <a:prstGeom prst="rect">
                <a:avLst/>
              </a:prstGeom>
              <a:noFill/>
              <a:ln w="25402">
                <a:solidFill>
                  <a:srgbClr val="00B050"/>
                </a:solidFill>
                <a:prstDash val="solid"/>
              </a:ln>
            </p:spPr>
            <p:txBody>
              <a:bodyPr vert="horz" wrap="square" lIns="91440" tIns="45720" rIns="91440" bIns="45720" anchor="ctr" anchorCtr="1" compatLnSpc="1"/>
              <a:lstStyle/>
              <a:p>
                <a:pPr marL="0" marR="0" lvl="0" indent="0" algn="ctr" defTabSz="914400" rtl="0" fontAlgn="auto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None/>
                  <a:tabLst/>
                  <a:defRPr sz="1800" b="0" i="0" u="none" strike="noStrike" kern="0" cap="none" spc="0" baseline="0">
                    <a:solidFill>
                      <a:srgbClr val="000000"/>
                    </a:solidFill>
                    <a:uFillTx/>
                  </a:defRPr>
                </a:pPr>
                <a:endParaRPr lang="cs-CZ" sz="1800" b="0" i="0" u="none" strike="noStrike" kern="1200" cap="none" spc="0" baseline="0">
                  <a:solidFill>
                    <a:srgbClr val="FFFFFF"/>
                  </a:solidFill>
                  <a:uFillTx/>
                  <a:latin typeface="Calibri"/>
                  <a:ea typeface=""/>
                  <a:cs typeface=""/>
                </a:endParaRPr>
              </a:p>
            </p:txBody>
          </p:sp>
        </p:grpSp>
        <p:grpSp>
          <p:nvGrpSpPr>
            <p:cNvPr id="13" name="Skupina 24"/>
            <p:cNvGrpSpPr/>
            <p:nvPr/>
          </p:nvGrpSpPr>
          <p:grpSpPr>
            <a:xfrm>
              <a:off x="367917" y="4365107"/>
              <a:ext cx="3744422" cy="866796"/>
              <a:chOff x="367917" y="4365107"/>
              <a:chExt cx="3744422" cy="866796"/>
            </a:xfrm>
          </p:grpSpPr>
          <p:sp>
            <p:nvSpPr>
              <p:cNvPr id="14" name="Obdélník 3"/>
              <p:cNvSpPr/>
              <p:nvPr/>
            </p:nvSpPr>
            <p:spPr>
              <a:xfrm>
                <a:off x="3176232" y="4367805"/>
                <a:ext cx="936107" cy="864098"/>
              </a:xfrm>
              <a:prstGeom prst="rect">
                <a:avLst/>
              </a:prstGeom>
              <a:noFill/>
              <a:ln w="25402">
                <a:solidFill>
                  <a:srgbClr val="00B050"/>
                </a:solidFill>
                <a:prstDash val="solid"/>
              </a:ln>
            </p:spPr>
            <p:txBody>
              <a:bodyPr vert="horz" wrap="square" lIns="91440" tIns="45720" rIns="91440" bIns="45720" anchor="ctr" anchorCtr="1" compatLnSpc="1"/>
              <a:lstStyle/>
              <a:p>
                <a:pPr marL="0" marR="0" lvl="0" indent="0" algn="ctr" defTabSz="914400" rtl="0" fontAlgn="auto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None/>
                  <a:tabLst/>
                  <a:defRPr sz="1800" b="0" i="0" u="none" strike="noStrike" kern="0" cap="none" spc="0" baseline="0">
                    <a:solidFill>
                      <a:srgbClr val="000000"/>
                    </a:solidFill>
                    <a:uFillTx/>
                  </a:defRPr>
                </a:pPr>
                <a:endParaRPr lang="cs-CZ" sz="1800" b="0" i="0" u="none" strike="noStrike" kern="1200" cap="none" spc="0" baseline="0">
                  <a:solidFill>
                    <a:srgbClr val="FFFFFF"/>
                  </a:solidFill>
                  <a:uFillTx/>
                  <a:latin typeface="Calibri"/>
                  <a:ea typeface=""/>
                  <a:cs typeface=""/>
                </a:endParaRPr>
              </a:p>
            </p:txBody>
          </p:sp>
          <p:sp>
            <p:nvSpPr>
              <p:cNvPr id="15" name="Obdélník 5"/>
              <p:cNvSpPr/>
              <p:nvPr/>
            </p:nvSpPr>
            <p:spPr>
              <a:xfrm>
                <a:off x="367917" y="4365107"/>
                <a:ext cx="936107" cy="864098"/>
              </a:xfrm>
              <a:prstGeom prst="rect">
                <a:avLst/>
              </a:prstGeom>
              <a:noFill/>
              <a:ln w="25402">
                <a:solidFill>
                  <a:srgbClr val="00B050"/>
                </a:solidFill>
                <a:prstDash val="solid"/>
              </a:ln>
            </p:spPr>
            <p:txBody>
              <a:bodyPr vert="horz" wrap="square" lIns="91440" tIns="45720" rIns="91440" bIns="45720" anchor="ctr" anchorCtr="1" compatLnSpc="1"/>
              <a:lstStyle/>
              <a:p>
                <a:pPr marL="0" marR="0" lvl="0" indent="0" algn="ctr" defTabSz="914400" rtl="0" fontAlgn="auto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None/>
                  <a:tabLst/>
                  <a:defRPr sz="1800" b="0" i="0" u="none" strike="noStrike" kern="0" cap="none" spc="0" baseline="0">
                    <a:solidFill>
                      <a:srgbClr val="000000"/>
                    </a:solidFill>
                    <a:uFillTx/>
                  </a:defRPr>
                </a:pPr>
                <a:endParaRPr lang="cs-CZ" sz="1800" b="0" i="0" u="none" strike="noStrike" kern="1200" cap="none" spc="0" baseline="0">
                  <a:solidFill>
                    <a:srgbClr val="FFFFFF"/>
                  </a:solidFill>
                  <a:uFillTx/>
                  <a:latin typeface="Calibri"/>
                  <a:ea typeface=""/>
                  <a:cs typeface=""/>
                </a:endParaRPr>
              </a:p>
            </p:txBody>
          </p:sp>
          <p:sp>
            <p:nvSpPr>
              <p:cNvPr id="16" name="Obdélník 13"/>
              <p:cNvSpPr/>
              <p:nvPr/>
            </p:nvSpPr>
            <p:spPr>
              <a:xfrm>
                <a:off x="2240124" y="4367805"/>
                <a:ext cx="936107" cy="864098"/>
              </a:xfrm>
              <a:prstGeom prst="rect">
                <a:avLst/>
              </a:prstGeom>
              <a:noFill/>
              <a:ln w="25402">
                <a:solidFill>
                  <a:srgbClr val="00B050"/>
                </a:solidFill>
                <a:prstDash val="solid"/>
              </a:ln>
            </p:spPr>
            <p:txBody>
              <a:bodyPr vert="horz" wrap="square" lIns="91440" tIns="45720" rIns="91440" bIns="45720" anchor="ctr" anchorCtr="1" compatLnSpc="1"/>
              <a:lstStyle/>
              <a:p>
                <a:pPr marL="0" marR="0" lvl="0" indent="0" algn="ctr" defTabSz="914400" rtl="0" fontAlgn="auto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None/>
                  <a:tabLst/>
                  <a:defRPr sz="1800" b="0" i="0" u="none" strike="noStrike" kern="0" cap="none" spc="0" baseline="0">
                    <a:solidFill>
                      <a:srgbClr val="000000"/>
                    </a:solidFill>
                    <a:uFillTx/>
                  </a:defRPr>
                </a:pPr>
                <a:endParaRPr lang="cs-CZ" sz="1800" b="0" i="0" u="none" strike="noStrike" kern="1200" cap="none" spc="0" baseline="0">
                  <a:solidFill>
                    <a:srgbClr val="FFFFFF"/>
                  </a:solidFill>
                  <a:uFillTx/>
                  <a:latin typeface="Calibri"/>
                  <a:ea typeface=""/>
                  <a:cs typeface=""/>
                </a:endParaRPr>
              </a:p>
            </p:txBody>
          </p:sp>
          <p:sp>
            <p:nvSpPr>
              <p:cNvPr id="17" name="Obdélník 14"/>
              <p:cNvSpPr/>
              <p:nvPr/>
            </p:nvSpPr>
            <p:spPr>
              <a:xfrm>
                <a:off x="1304016" y="4367805"/>
                <a:ext cx="936107" cy="864098"/>
              </a:xfrm>
              <a:prstGeom prst="rect">
                <a:avLst/>
              </a:prstGeom>
              <a:noFill/>
              <a:ln w="25402">
                <a:solidFill>
                  <a:srgbClr val="00B050"/>
                </a:solidFill>
                <a:prstDash val="solid"/>
              </a:ln>
            </p:spPr>
            <p:txBody>
              <a:bodyPr vert="horz" wrap="square" lIns="91440" tIns="45720" rIns="91440" bIns="45720" anchor="ctr" anchorCtr="1" compatLnSpc="1"/>
              <a:lstStyle/>
              <a:p>
                <a:pPr marL="0" marR="0" lvl="0" indent="0" algn="ctr" defTabSz="914400" rtl="0" fontAlgn="auto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None/>
                  <a:tabLst/>
                  <a:defRPr sz="1800" b="0" i="0" u="none" strike="noStrike" kern="0" cap="none" spc="0" baseline="0">
                    <a:solidFill>
                      <a:srgbClr val="000000"/>
                    </a:solidFill>
                    <a:uFillTx/>
                  </a:defRPr>
                </a:pPr>
                <a:endParaRPr lang="cs-CZ" sz="1800" b="0" i="0" u="none" strike="noStrike" kern="1200" cap="none" spc="0" baseline="0">
                  <a:solidFill>
                    <a:srgbClr val="FFFFFF"/>
                  </a:solidFill>
                  <a:uFillTx/>
                  <a:latin typeface="Calibri"/>
                  <a:ea typeface=""/>
                  <a:cs typeface=""/>
                </a:endParaRPr>
              </a:p>
            </p:txBody>
          </p:sp>
        </p:grpSp>
        <p:grpSp>
          <p:nvGrpSpPr>
            <p:cNvPr id="18" name="Skupina 25"/>
            <p:cNvGrpSpPr/>
            <p:nvPr/>
          </p:nvGrpSpPr>
          <p:grpSpPr>
            <a:xfrm>
              <a:off x="349117" y="5661251"/>
              <a:ext cx="2808314" cy="864098"/>
              <a:chOff x="349117" y="5661251"/>
              <a:chExt cx="2808314" cy="864098"/>
            </a:xfrm>
          </p:grpSpPr>
          <p:sp>
            <p:nvSpPr>
              <p:cNvPr id="19" name="Obdélník 6"/>
              <p:cNvSpPr/>
              <p:nvPr/>
            </p:nvSpPr>
            <p:spPr>
              <a:xfrm>
                <a:off x="1285225" y="5661251"/>
                <a:ext cx="936107" cy="864098"/>
              </a:xfrm>
              <a:prstGeom prst="rect">
                <a:avLst/>
              </a:prstGeom>
              <a:noFill/>
              <a:ln w="25402">
                <a:solidFill>
                  <a:srgbClr val="00B050"/>
                </a:solidFill>
                <a:prstDash val="solid"/>
              </a:ln>
            </p:spPr>
            <p:txBody>
              <a:bodyPr vert="horz" wrap="square" lIns="91440" tIns="45720" rIns="91440" bIns="45720" anchor="ctr" anchorCtr="1" compatLnSpc="1"/>
              <a:lstStyle/>
              <a:p>
                <a:pPr marL="0" marR="0" lvl="0" indent="0" algn="ctr" defTabSz="914400" rtl="0" fontAlgn="auto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None/>
                  <a:tabLst/>
                  <a:defRPr sz="1800" b="0" i="0" u="none" strike="noStrike" kern="0" cap="none" spc="0" baseline="0">
                    <a:solidFill>
                      <a:srgbClr val="000000"/>
                    </a:solidFill>
                    <a:uFillTx/>
                  </a:defRPr>
                </a:pPr>
                <a:endParaRPr lang="cs-CZ" sz="1800" b="0" i="0" u="none" strike="noStrike" kern="1200" cap="none" spc="0" baseline="0">
                  <a:solidFill>
                    <a:srgbClr val="FFFFFF"/>
                  </a:solidFill>
                  <a:uFillTx/>
                  <a:latin typeface="Calibri"/>
                  <a:ea typeface=""/>
                  <a:cs typeface=""/>
                </a:endParaRPr>
              </a:p>
            </p:txBody>
          </p:sp>
          <p:sp>
            <p:nvSpPr>
              <p:cNvPr id="20" name="Obdélník 7"/>
              <p:cNvSpPr/>
              <p:nvPr/>
            </p:nvSpPr>
            <p:spPr>
              <a:xfrm>
                <a:off x="349117" y="5661251"/>
                <a:ext cx="936107" cy="864098"/>
              </a:xfrm>
              <a:prstGeom prst="rect">
                <a:avLst/>
              </a:prstGeom>
              <a:noFill/>
              <a:ln w="25402">
                <a:solidFill>
                  <a:srgbClr val="00B050"/>
                </a:solidFill>
                <a:prstDash val="solid"/>
              </a:ln>
            </p:spPr>
            <p:txBody>
              <a:bodyPr vert="horz" wrap="square" lIns="91440" tIns="45720" rIns="91440" bIns="45720" anchor="ctr" anchorCtr="1" compatLnSpc="1"/>
              <a:lstStyle/>
              <a:p>
                <a:pPr marL="0" marR="0" lvl="0" indent="0" algn="ctr" defTabSz="914400" rtl="0" fontAlgn="auto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None/>
                  <a:tabLst/>
                  <a:defRPr sz="1800" b="0" i="0" u="none" strike="noStrike" kern="0" cap="none" spc="0" baseline="0">
                    <a:solidFill>
                      <a:srgbClr val="000000"/>
                    </a:solidFill>
                    <a:uFillTx/>
                  </a:defRPr>
                </a:pPr>
                <a:endParaRPr lang="cs-CZ" sz="1800" b="0" i="0" u="none" strike="noStrike" kern="1200" cap="none" spc="0" baseline="0">
                  <a:solidFill>
                    <a:srgbClr val="FFFFFF"/>
                  </a:solidFill>
                  <a:uFillTx/>
                  <a:latin typeface="Calibri"/>
                  <a:ea typeface=""/>
                  <a:cs typeface=""/>
                </a:endParaRPr>
              </a:p>
            </p:txBody>
          </p:sp>
          <p:sp>
            <p:nvSpPr>
              <p:cNvPr id="21" name="Obdélník 15"/>
              <p:cNvSpPr/>
              <p:nvPr/>
            </p:nvSpPr>
            <p:spPr>
              <a:xfrm>
                <a:off x="2221324" y="5661251"/>
                <a:ext cx="936107" cy="864098"/>
              </a:xfrm>
              <a:prstGeom prst="rect">
                <a:avLst/>
              </a:prstGeom>
              <a:noFill/>
              <a:ln w="25402">
                <a:solidFill>
                  <a:srgbClr val="00B050"/>
                </a:solidFill>
                <a:prstDash val="solid"/>
              </a:ln>
            </p:spPr>
            <p:txBody>
              <a:bodyPr vert="horz" wrap="square" lIns="91440" tIns="45720" rIns="91440" bIns="45720" anchor="ctr" anchorCtr="1" compatLnSpc="1"/>
              <a:lstStyle/>
              <a:p>
                <a:pPr marL="0" marR="0" lvl="0" indent="0" algn="ctr" defTabSz="914400" rtl="0" fontAlgn="auto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None/>
                  <a:tabLst/>
                  <a:defRPr sz="1800" b="0" i="0" u="none" strike="noStrike" kern="0" cap="none" spc="0" baseline="0">
                    <a:solidFill>
                      <a:srgbClr val="000000"/>
                    </a:solidFill>
                    <a:uFillTx/>
                  </a:defRPr>
                </a:pPr>
                <a:endParaRPr lang="cs-CZ" sz="1800" b="0" i="0" u="none" strike="noStrike" kern="1200" cap="none" spc="0" baseline="0">
                  <a:solidFill>
                    <a:srgbClr val="FFFFFF"/>
                  </a:solidFill>
                  <a:uFillTx/>
                  <a:latin typeface="Calibri"/>
                  <a:ea typeface=""/>
                  <a:cs typeface=""/>
                </a:endParaRPr>
              </a:p>
            </p:txBody>
          </p:sp>
        </p:grpSp>
        <p:grpSp>
          <p:nvGrpSpPr>
            <p:cNvPr id="22" name="Skupina 23"/>
            <p:cNvGrpSpPr/>
            <p:nvPr/>
          </p:nvGrpSpPr>
          <p:grpSpPr>
            <a:xfrm>
              <a:off x="349117" y="2996955"/>
              <a:ext cx="4685989" cy="864098"/>
              <a:chOff x="349117" y="2996955"/>
              <a:chExt cx="4685989" cy="864098"/>
            </a:xfrm>
          </p:grpSpPr>
          <p:sp>
            <p:nvSpPr>
              <p:cNvPr id="23" name="Obdélník 4"/>
              <p:cNvSpPr/>
              <p:nvPr/>
            </p:nvSpPr>
            <p:spPr>
              <a:xfrm>
                <a:off x="349117" y="2996955"/>
                <a:ext cx="936107" cy="864098"/>
              </a:xfrm>
              <a:prstGeom prst="rect">
                <a:avLst/>
              </a:prstGeom>
              <a:noFill/>
              <a:ln w="25402">
                <a:solidFill>
                  <a:srgbClr val="00B050"/>
                </a:solidFill>
                <a:prstDash val="solid"/>
              </a:ln>
            </p:spPr>
            <p:txBody>
              <a:bodyPr vert="horz" wrap="square" lIns="91440" tIns="45720" rIns="91440" bIns="45720" anchor="ctr" anchorCtr="1" compatLnSpc="1"/>
              <a:lstStyle/>
              <a:p>
                <a:pPr marL="0" marR="0" lvl="0" indent="0" algn="ctr" defTabSz="914400" rtl="0" fontAlgn="auto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None/>
                  <a:tabLst/>
                  <a:defRPr sz="1800" b="0" i="0" u="none" strike="noStrike" kern="0" cap="none" spc="0" baseline="0">
                    <a:solidFill>
                      <a:srgbClr val="000000"/>
                    </a:solidFill>
                    <a:uFillTx/>
                  </a:defRPr>
                </a:pPr>
                <a:endParaRPr lang="cs-CZ" sz="1800" b="0" i="0" u="none" strike="noStrike" kern="1200" cap="none" spc="0" baseline="0">
                  <a:solidFill>
                    <a:srgbClr val="FFFFFF"/>
                  </a:solidFill>
                  <a:uFillTx/>
                  <a:latin typeface="Calibri"/>
                  <a:ea typeface=""/>
                  <a:cs typeface=""/>
                </a:endParaRPr>
              </a:p>
            </p:txBody>
          </p:sp>
          <p:sp>
            <p:nvSpPr>
              <p:cNvPr id="24" name="Obdélník 11"/>
              <p:cNvSpPr/>
              <p:nvPr/>
            </p:nvSpPr>
            <p:spPr>
              <a:xfrm>
                <a:off x="2226792" y="2996955"/>
                <a:ext cx="936107" cy="864098"/>
              </a:xfrm>
              <a:prstGeom prst="rect">
                <a:avLst/>
              </a:prstGeom>
              <a:noFill/>
              <a:ln w="25402">
                <a:solidFill>
                  <a:srgbClr val="00B050"/>
                </a:solidFill>
                <a:prstDash val="solid"/>
              </a:ln>
            </p:spPr>
            <p:txBody>
              <a:bodyPr vert="horz" wrap="square" lIns="91440" tIns="45720" rIns="91440" bIns="45720" anchor="ctr" anchorCtr="1" compatLnSpc="1"/>
              <a:lstStyle/>
              <a:p>
                <a:pPr marL="0" marR="0" lvl="0" indent="0" algn="ctr" defTabSz="914400" rtl="0" fontAlgn="auto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None/>
                  <a:tabLst/>
                  <a:defRPr sz="1800" b="0" i="0" u="none" strike="noStrike" kern="0" cap="none" spc="0" baseline="0">
                    <a:solidFill>
                      <a:srgbClr val="000000"/>
                    </a:solidFill>
                    <a:uFillTx/>
                  </a:defRPr>
                </a:pPr>
                <a:endParaRPr lang="cs-CZ" sz="1800" b="0" i="0" u="none" strike="noStrike" kern="1200" cap="none" spc="0" baseline="0">
                  <a:solidFill>
                    <a:srgbClr val="FFFFFF"/>
                  </a:solidFill>
                  <a:uFillTx/>
                  <a:latin typeface="Calibri"/>
                  <a:ea typeface=""/>
                  <a:cs typeface=""/>
                </a:endParaRPr>
              </a:p>
            </p:txBody>
          </p:sp>
          <p:sp>
            <p:nvSpPr>
              <p:cNvPr id="25" name="Obdélník 12"/>
              <p:cNvSpPr/>
              <p:nvPr/>
            </p:nvSpPr>
            <p:spPr>
              <a:xfrm>
                <a:off x="1290693" y="2996955"/>
                <a:ext cx="936107" cy="864098"/>
              </a:xfrm>
              <a:prstGeom prst="rect">
                <a:avLst/>
              </a:prstGeom>
              <a:noFill/>
              <a:ln w="25402">
                <a:solidFill>
                  <a:srgbClr val="00B050"/>
                </a:solidFill>
                <a:prstDash val="solid"/>
              </a:ln>
            </p:spPr>
            <p:txBody>
              <a:bodyPr vert="horz" wrap="square" lIns="91440" tIns="45720" rIns="91440" bIns="45720" anchor="ctr" anchorCtr="1" compatLnSpc="1"/>
              <a:lstStyle/>
              <a:p>
                <a:pPr marL="0" marR="0" lvl="0" indent="0" algn="ctr" defTabSz="914400" rtl="0" fontAlgn="auto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None/>
                  <a:tabLst/>
                  <a:defRPr sz="1800" b="0" i="0" u="none" strike="noStrike" kern="0" cap="none" spc="0" baseline="0">
                    <a:solidFill>
                      <a:srgbClr val="000000"/>
                    </a:solidFill>
                    <a:uFillTx/>
                  </a:defRPr>
                </a:pPr>
                <a:endParaRPr lang="cs-CZ" sz="1800" b="0" i="0" u="none" strike="noStrike" kern="1200" cap="none" spc="0" baseline="0">
                  <a:solidFill>
                    <a:srgbClr val="FFFFFF"/>
                  </a:solidFill>
                  <a:uFillTx/>
                  <a:latin typeface="Calibri"/>
                  <a:ea typeface=""/>
                  <a:cs typeface=""/>
                </a:endParaRPr>
              </a:p>
            </p:txBody>
          </p:sp>
          <p:sp>
            <p:nvSpPr>
              <p:cNvPr id="26" name="Obdélník 17"/>
              <p:cNvSpPr/>
              <p:nvPr/>
            </p:nvSpPr>
            <p:spPr>
              <a:xfrm>
                <a:off x="4098999" y="2996955"/>
                <a:ext cx="936107" cy="864098"/>
              </a:xfrm>
              <a:prstGeom prst="rect">
                <a:avLst/>
              </a:prstGeom>
              <a:noFill/>
              <a:ln w="25402">
                <a:solidFill>
                  <a:srgbClr val="00B050"/>
                </a:solidFill>
                <a:prstDash val="solid"/>
              </a:ln>
            </p:spPr>
            <p:txBody>
              <a:bodyPr vert="horz" wrap="square" lIns="91440" tIns="45720" rIns="91440" bIns="45720" anchor="ctr" anchorCtr="1" compatLnSpc="1"/>
              <a:lstStyle/>
              <a:p>
                <a:pPr marL="0" marR="0" lvl="0" indent="0" algn="ctr" defTabSz="914400" rtl="0" fontAlgn="auto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None/>
                  <a:tabLst/>
                  <a:defRPr sz="1800" b="0" i="0" u="none" strike="noStrike" kern="0" cap="none" spc="0" baseline="0">
                    <a:solidFill>
                      <a:srgbClr val="000000"/>
                    </a:solidFill>
                    <a:uFillTx/>
                  </a:defRPr>
                </a:pPr>
                <a:endParaRPr lang="cs-CZ" sz="1800" b="0" i="0" u="none" strike="noStrike" kern="1200" cap="none" spc="0" baseline="0">
                  <a:solidFill>
                    <a:srgbClr val="FFFFFF"/>
                  </a:solidFill>
                  <a:uFillTx/>
                  <a:latin typeface="Calibri"/>
                  <a:ea typeface=""/>
                  <a:cs typeface=""/>
                </a:endParaRPr>
              </a:p>
            </p:txBody>
          </p:sp>
          <p:sp>
            <p:nvSpPr>
              <p:cNvPr id="27" name="Obdélník 18"/>
              <p:cNvSpPr/>
              <p:nvPr/>
            </p:nvSpPr>
            <p:spPr>
              <a:xfrm>
                <a:off x="3162900" y="2996955"/>
                <a:ext cx="936107" cy="864098"/>
              </a:xfrm>
              <a:prstGeom prst="rect">
                <a:avLst/>
              </a:prstGeom>
              <a:noFill/>
              <a:ln w="25402">
                <a:solidFill>
                  <a:srgbClr val="00B050"/>
                </a:solidFill>
                <a:prstDash val="solid"/>
              </a:ln>
            </p:spPr>
            <p:txBody>
              <a:bodyPr vert="horz" wrap="square" lIns="91440" tIns="45720" rIns="91440" bIns="45720" anchor="ctr" anchorCtr="1" compatLnSpc="1"/>
              <a:lstStyle/>
              <a:p>
                <a:pPr marL="0" marR="0" lvl="0" indent="0" algn="ctr" defTabSz="914400" rtl="0" fontAlgn="auto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None/>
                  <a:tabLst/>
                  <a:defRPr sz="1800" b="0" i="0" u="none" strike="noStrike" kern="0" cap="none" spc="0" baseline="0">
                    <a:solidFill>
                      <a:srgbClr val="000000"/>
                    </a:solidFill>
                    <a:uFillTx/>
                  </a:defRPr>
                </a:pPr>
                <a:endParaRPr lang="cs-CZ" sz="1800" b="0" i="0" u="none" strike="noStrike" kern="1200" cap="none" spc="0" baseline="0">
                  <a:solidFill>
                    <a:srgbClr val="FFFFFF"/>
                  </a:solidFill>
                  <a:uFillTx/>
                  <a:latin typeface="Calibri"/>
                  <a:ea typeface=""/>
                  <a:cs typeface=""/>
                </a:endParaRPr>
              </a:p>
            </p:txBody>
          </p:sp>
        </p:grpSp>
        <p:grpSp>
          <p:nvGrpSpPr>
            <p:cNvPr id="28" name="Skupina 22"/>
            <p:cNvGrpSpPr/>
            <p:nvPr/>
          </p:nvGrpSpPr>
          <p:grpSpPr>
            <a:xfrm>
              <a:off x="334368" y="1695882"/>
              <a:ext cx="3744422" cy="865827"/>
              <a:chOff x="334368" y="1695882"/>
              <a:chExt cx="3744422" cy="865827"/>
            </a:xfrm>
          </p:grpSpPr>
          <p:sp>
            <p:nvSpPr>
              <p:cNvPr id="29" name="Obdélník 16"/>
              <p:cNvSpPr/>
              <p:nvPr/>
            </p:nvSpPr>
            <p:spPr>
              <a:xfrm>
                <a:off x="334368" y="1695882"/>
                <a:ext cx="936107" cy="864098"/>
              </a:xfrm>
              <a:prstGeom prst="rect">
                <a:avLst/>
              </a:prstGeom>
              <a:noFill/>
              <a:ln w="25402">
                <a:solidFill>
                  <a:srgbClr val="00B050"/>
                </a:solidFill>
                <a:prstDash val="solid"/>
              </a:ln>
            </p:spPr>
            <p:txBody>
              <a:bodyPr vert="horz" wrap="square" lIns="91440" tIns="45720" rIns="91440" bIns="45720" anchor="ctr" anchorCtr="1" compatLnSpc="1"/>
              <a:lstStyle/>
              <a:p>
                <a:pPr marL="0" marR="0" lvl="0" indent="0" algn="ctr" defTabSz="914400" rtl="0" fontAlgn="auto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None/>
                  <a:tabLst/>
                  <a:defRPr sz="1800" b="0" i="0" u="none" strike="noStrike" kern="0" cap="none" spc="0" baseline="0">
                    <a:solidFill>
                      <a:srgbClr val="000000"/>
                    </a:solidFill>
                    <a:uFillTx/>
                  </a:defRPr>
                </a:pPr>
                <a:endParaRPr lang="cs-CZ" sz="1800" b="0" i="0" u="none" strike="noStrike" kern="1200" cap="none" spc="0" baseline="0">
                  <a:solidFill>
                    <a:srgbClr val="FFFFFF"/>
                  </a:solidFill>
                  <a:uFillTx/>
                  <a:latin typeface="Calibri"/>
                  <a:ea typeface=""/>
                  <a:cs typeface=""/>
                </a:endParaRPr>
              </a:p>
            </p:txBody>
          </p:sp>
          <p:sp>
            <p:nvSpPr>
              <p:cNvPr id="30" name="Obdélník 19"/>
              <p:cNvSpPr/>
              <p:nvPr/>
            </p:nvSpPr>
            <p:spPr>
              <a:xfrm>
                <a:off x="1270476" y="1697611"/>
                <a:ext cx="936107" cy="864098"/>
              </a:xfrm>
              <a:prstGeom prst="rect">
                <a:avLst/>
              </a:prstGeom>
              <a:noFill/>
              <a:ln w="25402">
                <a:solidFill>
                  <a:srgbClr val="00B050"/>
                </a:solidFill>
                <a:prstDash val="solid"/>
              </a:ln>
            </p:spPr>
            <p:txBody>
              <a:bodyPr vert="horz" wrap="square" lIns="91440" tIns="45720" rIns="91440" bIns="45720" anchor="ctr" anchorCtr="1" compatLnSpc="1"/>
              <a:lstStyle/>
              <a:p>
                <a:pPr marL="0" marR="0" lvl="0" indent="0" algn="ctr" defTabSz="914400" rtl="0" fontAlgn="auto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None/>
                  <a:tabLst/>
                  <a:defRPr sz="1800" b="0" i="0" u="none" strike="noStrike" kern="0" cap="none" spc="0" baseline="0">
                    <a:solidFill>
                      <a:srgbClr val="000000"/>
                    </a:solidFill>
                    <a:uFillTx/>
                  </a:defRPr>
                </a:pPr>
                <a:endParaRPr lang="cs-CZ" sz="1800" b="0" i="0" u="none" strike="noStrike" kern="1200" cap="none" spc="0" baseline="0">
                  <a:solidFill>
                    <a:srgbClr val="FFFFFF"/>
                  </a:solidFill>
                  <a:uFillTx/>
                  <a:latin typeface="Calibri"/>
                  <a:ea typeface=""/>
                  <a:cs typeface=""/>
                </a:endParaRPr>
              </a:p>
            </p:txBody>
          </p:sp>
          <p:sp>
            <p:nvSpPr>
              <p:cNvPr id="31" name="Obdélník 20"/>
              <p:cNvSpPr/>
              <p:nvPr/>
            </p:nvSpPr>
            <p:spPr>
              <a:xfrm>
                <a:off x="2206575" y="1695882"/>
                <a:ext cx="936107" cy="864098"/>
              </a:xfrm>
              <a:prstGeom prst="rect">
                <a:avLst/>
              </a:prstGeom>
              <a:noFill/>
              <a:ln w="25402">
                <a:solidFill>
                  <a:srgbClr val="00B050"/>
                </a:solidFill>
                <a:prstDash val="solid"/>
              </a:ln>
            </p:spPr>
            <p:txBody>
              <a:bodyPr vert="horz" wrap="square" lIns="91440" tIns="45720" rIns="91440" bIns="45720" anchor="ctr" anchorCtr="1" compatLnSpc="1"/>
              <a:lstStyle/>
              <a:p>
                <a:pPr marL="0" marR="0" lvl="0" indent="0" algn="ctr" defTabSz="914400" rtl="0" fontAlgn="auto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None/>
                  <a:tabLst/>
                  <a:defRPr sz="1800" b="0" i="0" u="none" strike="noStrike" kern="0" cap="none" spc="0" baseline="0">
                    <a:solidFill>
                      <a:srgbClr val="000000"/>
                    </a:solidFill>
                    <a:uFillTx/>
                  </a:defRPr>
                </a:pPr>
                <a:endParaRPr lang="cs-CZ" sz="1800" b="0" i="0" u="none" strike="noStrike" kern="1200" cap="none" spc="0" baseline="0">
                  <a:solidFill>
                    <a:srgbClr val="FFFFFF"/>
                  </a:solidFill>
                  <a:uFillTx/>
                  <a:latin typeface="Calibri"/>
                  <a:ea typeface=""/>
                  <a:cs typeface=""/>
                </a:endParaRPr>
              </a:p>
            </p:txBody>
          </p:sp>
          <p:sp>
            <p:nvSpPr>
              <p:cNvPr id="32" name="Obdélník 21"/>
              <p:cNvSpPr/>
              <p:nvPr/>
            </p:nvSpPr>
            <p:spPr>
              <a:xfrm>
                <a:off x="3142683" y="1697611"/>
                <a:ext cx="936107" cy="864098"/>
              </a:xfrm>
              <a:prstGeom prst="rect">
                <a:avLst/>
              </a:prstGeom>
              <a:noFill/>
              <a:ln w="25402">
                <a:solidFill>
                  <a:srgbClr val="00B050"/>
                </a:solidFill>
                <a:prstDash val="solid"/>
              </a:ln>
            </p:spPr>
            <p:txBody>
              <a:bodyPr vert="horz" wrap="square" lIns="91440" tIns="45720" rIns="91440" bIns="45720" anchor="ctr" anchorCtr="1" compatLnSpc="1"/>
              <a:lstStyle/>
              <a:p>
                <a:pPr marL="0" marR="0" lvl="0" indent="0" algn="ctr" defTabSz="914400" rtl="0" fontAlgn="auto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None/>
                  <a:tabLst/>
                  <a:defRPr sz="1800" b="0" i="0" u="none" strike="noStrike" kern="0" cap="none" spc="0" baseline="0">
                    <a:solidFill>
                      <a:srgbClr val="000000"/>
                    </a:solidFill>
                    <a:uFillTx/>
                  </a:defRPr>
                </a:pPr>
                <a:endParaRPr lang="cs-CZ" sz="1800" b="0" i="0" u="none" strike="noStrike" kern="1200" cap="none" spc="0" baseline="0">
                  <a:solidFill>
                    <a:srgbClr val="FFFFFF"/>
                  </a:solidFill>
                  <a:uFillTx/>
                  <a:latin typeface="Calibri"/>
                  <a:ea typeface=""/>
                  <a:cs typeface=""/>
                </a:endParaRPr>
              </a:p>
            </p:txBody>
          </p:sp>
        </p:grpSp>
        <p:sp>
          <p:nvSpPr>
            <p:cNvPr id="33" name="TextovéPole 28"/>
            <p:cNvSpPr txBox="1"/>
            <p:nvPr/>
          </p:nvSpPr>
          <p:spPr>
            <a:xfrm>
              <a:off x="1427707" y="5585466"/>
              <a:ext cx="583816" cy="1015660"/>
            </a:xfrm>
            <a:prstGeom prst="rect">
              <a:avLst/>
            </a:prstGeom>
            <a:noFill/>
            <a:ln>
              <a:noFill/>
            </a:ln>
          </p:spPr>
          <p:txBody>
            <a:bodyPr vert="horz" wrap="none" lIns="91440" tIns="45720" rIns="91440" bIns="45720" anchor="t" anchorCtr="0" compatLnSpc="1">
              <a:spAutoFit/>
            </a:bodyPr>
            <a:lstStyle/>
            <a:p>
              <a:pPr marL="0" marR="0" lvl="0" indent="0" algn="l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r>
                <a:rPr lang="cs-CZ" sz="6000" b="1" i="0" u="none" strike="noStrike" kern="1200" cap="none" spc="0" baseline="0">
                  <a:solidFill>
                    <a:srgbClr val="990099"/>
                  </a:solidFill>
                  <a:uFillTx/>
                  <a:latin typeface="Calibri"/>
                  <a:ea typeface=""/>
                  <a:cs typeface=""/>
                </a:rPr>
                <a:t>Y</a:t>
              </a:r>
            </a:p>
          </p:txBody>
        </p:sp>
        <p:sp>
          <p:nvSpPr>
            <p:cNvPr id="34" name="TextovéPole 29"/>
            <p:cNvSpPr txBox="1"/>
            <p:nvPr/>
          </p:nvSpPr>
          <p:spPr>
            <a:xfrm>
              <a:off x="2465944" y="5585466"/>
              <a:ext cx="548548" cy="1015660"/>
            </a:xfrm>
            <a:prstGeom prst="rect">
              <a:avLst/>
            </a:prstGeom>
            <a:noFill/>
            <a:ln>
              <a:noFill/>
            </a:ln>
          </p:spPr>
          <p:txBody>
            <a:bodyPr vert="horz" wrap="none" lIns="91440" tIns="45720" rIns="91440" bIns="45720" anchor="t" anchorCtr="0" compatLnSpc="1">
              <a:spAutoFit/>
            </a:bodyPr>
            <a:lstStyle/>
            <a:p>
              <a:pPr marL="0" marR="0" lvl="0" indent="0" algn="l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r>
                <a:rPr lang="cs-CZ" sz="6000" b="1" i="0" u="none" strike="noStrike" kern="1200" cap="none" spc="0" baseline="0">
                  <a:solidFill>
                    <a:srgbClr val="990099"/>
                  </a:solidFill>
                  <a:uFillTx/>
                  <a:latin typeface="Calibri"/>
                  <a:ea typeface=""/>
                  <a:cs typeface=""/>
                </a:rPr>
                <a:t>Š</a:t>
              </a:r>
            </a:p>
          </p:txBody>
        </p:sp>
        <p:sp>
          <p:nvSpPr>
            <p:cNvPr id="35" name="TextovéPole 31"/>
            <p:cNvSpPr txBox="1"/>
            <p:nvPr/>
          </p:nvSpPr>
          <p:spPr>
            <a:xfrm>
              <a:off x="1427707" y="400891"/>
              <a:ext cx="651144" cy="1015660"/>
            </a:xfrm>
            <a:prstGeom prst="rect">
              <a:avLst/>
            </a:prstGeom>
            <a:noFill/>
            <a:ln>
              <a:noFill/>
            </a:ln>
          </p:spPr>
          <p:txBody>
            <a:bodyPr vert="horz" wrap="none" lIns="91440" tIns="45720" rIns="91440" bIns="45720" anchor="t" anchorCtr="0" compatLnSpc="1">
              <a:spAutoFit/>
            </a:bodyPr>
            <a:lstStyle/>
            <a:p>
              <a:pPr marL="0" marR="0" lvl="0" indent="0" algn="l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r>
                <a:rPr lang="cs-CZ" sz="6000" b="1" i="0" u="none" strike="noStrike" kern="1200" cap="none" spc="0" baseline="0">
                  <a:solidFill>
                    <a:srgbClr val="990099"/>
                  </a:solidFill>
                  <a:uFillTx/>
                  <a:latin typeface="Calibri"/>
                  <a:ea typeface=""/>
                  <a:cs typeface=""/>
                </a:rPr>
                <a:t>Á</a:t>
              </a:r>
            </a:p>
          </p:txBody>
        </p:sp>
        <p:sp>
          <p:nvSpPr>
            <p:cNvPr id="36" name="TextovéPole 32"/>
            <p:cNvSpPr txBox="1"/>
            <p:nvPr/>
          </p:nvSpPr>
          <p:spPr>
            <a:xfrm>
              <a:off x="2405045" y="400891"/>
              <a:ext cx="606256" cy="1015660"/>
            </a:xfrm>
            <a:prstGeom prst="rect">
              <a:avLst/>
            </a:prstGeom>
            <a:noFill/>
            <a:ln>
              <a:noFill/>
            </a:ln>
          </p:spPr>
          <p:txBody>
            <a:bodyPr vert="horz" wrap="none" lIns="91440" tIns="45720" rIns="91440" bIns="45720" anchor="t" anchorCtr="0" compatLnSpc="1">
              <a:spAutoFit/>
            </a:bodyPr>
            <a:lstStyle/>
            <a:p>
              <a:pPr marL="0" marR="0" lvl="0" indent="0" algn="l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r>
                <a:rPr lang="cs-CZ" sz="6000" b="1" i="0" u="none" strike="noStrike" kern="1200" cap="none" spc="0" baseline="0">
                  <a:solidFill>
                    <a:srgbClr val="990099"/>
                  </a:solidFill>
                  <a:uFillTx/>
                  <a:latin typeface="Calibri"/>
                  <a:ea typeface=""/>
                  <a:cs typeface=""/>
                </a:rPr>
                <a:t>K</a:t>
              </a:r>
            </a:p>
          </p:txBody>
        </p:sp>
        <p:sp>
          <p:nvSpPr>
            <p:cNvPr id="37" name="TextovéPole 34"/>
            <p:cNvSpPr txBox="1"/>
            <p:nvPr/>
          </p:nvSpPr>
          <p:spPr>
            <a:xfrm>
              <a:off x="1502148" y="1695882"/>
              <a:ext cx="389854" cy="1015660"/>
            </a:xfrm>
            <a:prstGeom prst="rect">
              <a:avLst/>
            </a:prstGeom>
            <a:noFill/>
            <a:ln>
              <a:noFill/>
            </a:ln>
          </p:spPr>
          <p:txBody>
            <a:bodyPr vert="horz" wrap="none" lIns="91440" tIns="45720" rIns="91440" bIns="45720" anchor="t" anchorCtr="0" compatLnSpc="1">
              <a:spAutoFit/>
            </a:bodyPr>
            <a:lstStyle/>
            <a:p>
              <a:pPr marL="0" marR="0" lvl="0" indent="0" algn="l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r>
                <a:rPr lang="cs-CZ" sz="6000" b="1" i="0" u="none" strike="noStrike" kern="1200" cap="none" spc="0" baseline="0">
                  <a:solidFill>
                    <a:srgbClr val="990099"/>
                  </a:solidFill>
                  <a:uFillTx/>
                  <a:latin typeface="Calibri"/>
                  <a:ea typeface=""/>
                  <a:cs typeface=""/>
                </a:rPr>
                <a:t>Í</a:t>
              </a:r>
            </a:p>
          </p:txBody>
        </p:sp>
        <p:sp>
          <p:nvSpPr>
            <p:cNvPr id="38" name="TextovéPole 35"/>
            <p:cNvSpPr txBox="1"/>
            <p:nvPr/>
          </p:nvSpPr>
          <p:spPr>
            <a:xfrm>
              <a:off x="2433904" y="1644923"/>
              <a:ext cx="548548" cy="1015660"/>
            </a:xfrm>
            <a:prstGeom prst="rect">
              <a:avLst/>
            </a:prstGeom>
            <a:noFill/>
            <a:ln>
              <a:noFill/>
            </a:ln>
          </p:spPr>
          <p:txBody>
            <a:bodyPr vert="horz" wrap="none" lIns="91440" tIns="45720" rIns="91440" bIns="45720" anchor="t" anchorCtr="0" compatLnSpc="1">
              <a:spAutoFit/>
            </a:bodyPr>
            <a:lstStyle/>
            <a:p>
              <a:pPr marL="0" marR="0" lvl="0" indent="0" algn="l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r>
                <a:rPr lang="cs-CZ" sz="6000" b="1" i="0" u="none" strike="noStrike" kern="1200" cap="none" spc="0" baseline="0">
                  <a:solidFill>
                    <a:srgbClr val="990099"/>
                  </a:solidFill>
                  <a:uFillTx/>
                  <a:latin typeface="Calibri"/>
                  <a:ea typeface=""/>
                  <a:cs typeface=""/>
                </a:rPr>
                <a:t>S</a:t>
              </a:r>
            </a:p>
          </p:txBody>
        </p:sp>
        <p:sp>
          <p:nvSpPr>
            <p:cNvPr id="39" name="TextovéPole 36"/>
            <p:cNvSpPr txBox="1"/>
            <p:nvPr/>
          </p:nvSpPr>
          <p:spPr>
            <a:xfrm>
              <a:off x="3293586" y="1620097"/>
              <a:ext cx="651144" cy="1015660"/>
            </a:xfrm>
            <a:prstGeom prst="rect">
              <a:avLst/>
            </a:prstGeom>
            <a:noFill/>
            <a:ln>
              <a:noFill/>
            </a:ln>
          </p:spPr>
          <p:txBody>
            <a:bodyPr vert="horz" wrap="none" lIns="91440" tIns="45720" rIns="91440" bIns="45720" anchor="t" anchorCtr="0" compatLnSpc="1">
              <a:spAutoFit/>
            </a:bodyPr>
            <a:lstStyle/>
            <a:p>
              <a:pPr marL="0" marR="0" lvl="0" indent="0" algn="l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r>
                <a:rPr lang="cs-CZ" sz="6000" b="1" i="0" u="none" strike="noStrike" kern="1200" cap="none" spc="0" baseline="0">
                  <a:solidFill>
                    <a:srgbClr val="990099"/>
                  </a:solidFill>
                  <a:uFillTx/>
                  <a:latin typeface="Calibri"/>
                  <a:ea typeface=""/>
                  <a:cs typeface=""/>
                </a:rPr>
                <a:t>A</a:t>
              </a:r>
            </a:p>
          </p:txBody>
        </p:sp>
        <p:sp>
          <p:nvSpPr>
            <p:cNvPr id="40" name="TextovéPole 38"/>
            <p:cNvSpPr txBox="1"/>
            <p:nvPr/>
          </p:nvSpPr>
          <p:spPr>
            <a:xfrm>
              <a:off x="1383222" y="2926345"/>
              <a:ext cx="705642" cy="1015660"/>
            </a:xfrm>
            <a:prstGeom prst="rect">
              <a:avLst/>
            </a:prstGeom>
            <a:noFill/>
            <a:ln>
              <a:noFill/>
            </a:ln>
          </p:spPr>
          <p:txBody>
            <a:bodyPr vert="horz" wrap="none" lIns="91440" tIns="45720" rIns="91440" bIns="45720" anchor="t" anchorCtr="0" compatLnSpc="1">
              <a:spAutoFit/>
            </a:bodyPr>
            <a:lstStyle/>
            <a:p>
              <a:pPr marL="0" marR="0" lvl="0" indent="0" algn="l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r>
                <a:rPr lang="cs-CZ" sz="6000" b="1" i="0" u="none" strike="noStrike" kern="1200" cap="none" spc="0" baseline="0">
                  <a:solidFill>
                    <a:srgbClr val="990099"/>
                  </a:solidFill>
                  <a:uFillTx/>
                  <a:latin typeface="Calibri"/>
                  <a:ea typeface=""/>
                  <a:cs typeface=""/>
                </a:rPr>
                <a:t>O</a:t>
              </a:r>
            </a:p>
          </p:txBody>
        </p:sp>
        <p:sp>
          <p:nvSpPr>
            <p:cNvPr id="41" name="TextovéPole 39"/>
            <p:cNvSpPr txBox="1"/>
            <p:nvPr/>
          </p:nvSpPr>
          <p:spPr>
            <a:xfrm>
              <a:off x="2425089" y="2921169"/>
              <a:ext cx="566178" cy="1015660"/>
            </a:xfrm>
            <a:prstGeom prst="rect">
              <a:avLst/>
            </a:prstGeom>
            <a:noFill/>
            <a:ln>
              <a:noFill/>
            </a:ln>
          </p:spPr>
          <p:txBody>
            <a:bodyPr vert="horz" wrap="none" lIns="91440" tIns="45720" rIns="91440" bIns="45720" anchor="t" anchorCtr="0" compatLnSpc="1">
              <a:spAutoFit/>
            </a:bodyPr>
            <a:lstStyle/>
            <a:p>
              <a:pPr marL="0" marR="0" lvl="0" indent="0" algn="l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r>
                <a:rPr lang="cs-CZ" sz="6000" b="1" i="0" u="none" strike="noStrike" kern="1200" cap="none" spc="0" baseline="0">
                  <a:solidFill>
                    <a:srgbClr val="990099"/>
                  </a:solidFill>
                  <a:uFillTx/>
                  <a:latin typeface="Calibri"/>
                  <a:ea typeface=""/>
                  <a:cs typeface=""/>
                </a:rPr>
                <a:t>T</a:t>
              </a:r>
            </a:p>
          </p:txBody>
        </p:sp>
        <p:sp>
          <p:nvSpPr>
            <p:cNvPr id="42" name="TextovéPole 40"/>
            <p:cNvSpPr txBox="1"/>
            <p:nvPr/>
          </p:nvSpPr>
          <p:spPr>
            <a:xfrm>
              <a:off x="3366829" y="3000722"/>
              <a:ext cx="583816" cy="1015660"/>
            </a:xfrm>
            <a:prstGeom prst="rect">
              <a:avLst/>
            </a:prstGeom>
            <a:noFill/>
            <a:ln>
              <a:noFill/>
            </a:ln>
          </p:spPr>
          <p:txBody>
            <a:bodyPr vert="horz" wrap="none" lIns="91440" tIns="45720" rIns="91440" bIns="45720" anchor="t" anchorCtr="0" compatLnSpc="1">
              <a:spAutoFit/>
            </a:bodyPr>
            <a:lstStyle/>
            <a:p>
              <a:pPr marL="0" marR="0" lvl="0" indent="0" algn="l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r>
                <a:rPr lang="cs-CZ" sz="6000" b="1" i="0" u="none" strike="noStrike" kern="1200" cap="none" spc="0" baseline="0">
                  <a:solidFill>
                    <a:srgbClr val="990099"/>
                  </a:solidFill>
                  <a:uFillTx/>
                  <a:latin typeface="Calibri"/>
                  <a:ea typeface=""/>
                  <a:cs typeface=""/>
                </a:rPr>
                <a:t>Ý</a:t>
              </a:r>
            </a:p>
          </p:txBody>
        </p:sp>
        <p:sp>
          <p:nvSpPr>
            <p:cNvPr id="43" name="TextovéPole 41"/>
            <p:cNvSpPr txBox="1"/>
            <p:nvPr/>
          </p:nvSpPr>
          <p:spPr>
            <a:xfrm>
              <a:off x="4312017" y="2926345"/>
              <a:ext cx="510079" cy="1015660"/>
            </a:xfrm>
            <a:prstGeom prst="rect">
              <a:avLst/>
            </a:prstGeom>
            <a:noFill/>
            <a:ln>
              <a:noFill/>
            </a:ln>
          </p:spPr>
          <p:txBody>
            <a:bodyPr vert="horz" wrap="none" lIns="91440" tIns="45720" rIns="91440" bIns="45720" anchor="t" anchorCtr="0" compatLnSpc="1">
              <a:spAutoFit/>
            </a:bodyPr>
            <a:lstStyle/>
            <a:p>
              <a:pPr marL="0" marR="0" lvl="0" indent="0" algn="l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r>
                <a:rPr lang="cs-CZ" sz="6000" b="1" i="0" u="none" strike="noStrike" kern="1200" cap="none" spc="0" baseline="0">
                  <a:solidFill>
                    <a:srgbClr val="990099"/>
                  </a:solidFill>
                  <a:uFillTx/>
                  <a:latin typeface="Calibri"/>
                  <a:ea typeface=""/>
                  <a:cs typeface=""/>
                </a:rPr>
                <a:t>L</a:t>
              </a:r>
            </a:p>
          </p:txBody>
        </p:sp>
        <p:sp>
          <p:nvSpPr>
            <p:cNvPr id="44" name="TextovéPole 43"/>
            <p:cNvSpPr txBox="1"/>
            <p:nvPr/>
          </p:nvSpPr>
          <p:spPr>
            <a:xfrm>
              <a:off x="1427707" y="4365107"/>
              <a:ext cx="651144" cy="1015660"/>
            </a:xfrm>
            <a:prstGeom prst="rect">
              <a:avLst/>
            </a:prstGeom>
            <a:noFill/>
            <a:ln>
              <a:noFill/>
            </a:ln>
          </p:spPr>
          <p:txBody>
            <a:bodyPr vert="horz" wrap="none" lIns="91440" tIns="45720" rIns="91440" bIns="45720" anchor="t" anchorCtr="0" compatLnSpc="1">
              <a:spAutoFit/>
            </a:bodyPr>
            <a:lstStyle/>
            <a:p>
              <a:pPr marL="0" marR="0" lvl="0" indent="0" algn="l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r>
                <a:rPr lang="cs-CZ" sz="6000" b="1" i="0" u="none" strike="noStrike" kern="1200" cap="none" spc="0" baseline="0">
                  <a:solidFill>
                    <a:srgbClr val="990099"/>
                  </a:solidFill>
                  <a:uFillTx/>
                  <a:latin typeface="Calibri"/>
                  <a:ea typeface=""/>
                  <a:cs typeface=""/>
                </a:rPr>
                <a:t>Á</a:t>
              </a:r>
            </a:p>
          </p:txBody>
        </p:sp>
        <p:sp>
          <p:nvSpPr>
            <p:cNvPr id="45" name="TextovéPole 45"/>
            <p:cNvSpPr txBox="1"/>
            <p:nvPr/>
          </p:nvSpPr>
          <p:spPr>
            <a:xfrm>
              <a:off x="3305382" y="4289322"/>
              <a:ext cx="651144" cy="1015660"/>
            </a:xfrm>
            <a:prstGeom prst="rect">
              <a:avLst/>
            </a:prstGeom>
            <a:noFill/>
            <a:ln>
              <a:noFill/>
            </a:ln>
          </p:spPr>
          <p:txBody>
            <a:bodyPr vert="horz" wrap="none" lIns="91440" tIns="45720" rIns="91440" bIns="45720" anchor="t" anchorCtr="0" compatLnSpc="1">
              <a:spAutoFit/>
            </a:bodyPr>
            <a:lstStyle/>
            <a:p>
              <a:pPr marL="0" marR="0" lvl="0" indent="0" algn="l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r>
                <a:rPr lang="cs-CZ" sz="6000" b="1" i="0" u="none" strike="noStrike" kern="1200" cap="none" spc="0" baseline="0">
                  <a:solidFill>
                    <a:srgbClr val="990099"/>
                  </a:solidFill>
                  <a:uFillTx/>
                  <a:latin typeface="Calibri"/>
                  <a:ea typeface=""/>
                  <a:cs typeface=""/>
                </a:rPr>
                <a:t>A</a:t>
              </a:r>
            </a:p>
          </p:txBody>
        </p:sp>
      </p:grp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10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3"/>
          <p:cNvSpPr txBox="1"/>
          <p:nvPr/>
        </p:nvSpPr>
        <p:spPr>
          <a:xfrm>
            <a:off x="251524" y="101818"/>
            <a:ext cx="5804089" cy="461662"/>
          </a:xfrm>
          <a:prstGeom prst="rect">
            <a:avLst/>
          </a:prstGeom>
          <a:noFill/>
          <a:ln>
            <a:noFill/>
          </a:ln>
        </p:spPr>
        <p:txBody>
          <a:bodyPr vert="horz" wrap="none" lIns="91440" tIns="45720" rIns="91440" bIns="45720" anchor="t" anchorCtr="0" compatLnSpc="1">
            <a:sp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s-CZ" sz="2400" b="1" i="0" u="none" strike="noStrike" kern="1200" cap="none" spc="0" baseline="0">
                <a:solidFill>
                  <a:srgbClr val="00B0F0"/>
                </a:solidFill>
                <a:uFillTx/>
                <a:latin typeface="Calibri"/>
                <a:ea typeface=""/>
                <a:cs typeface=""/>
              </a:rPr>
              <a:t>Do slov doplňuj správné hlásky. Klikej na ně.</a:t>
            </a:r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11">
    <p:bg>
      <p:bgPr>
        <a:pattFill prst="pct5">
          <a:fgClr>
            <a:srgbClr val="FF0000"/>
          </a:fgClr>
          <a:bgClr>
            <a:schemeClr val="bg1"/>
          </a:bgClr>
        </a:patt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27"/>
          <p:cNvSpPr txBox="1"/>
          <p:nvPr/>
        </p:nvSpPr>
        <p:spPr>
          <a:xfrm>
            <a:off x="427299" y="474939"/>
            <a:ext cx="857926" cy="1015660"/>
          </a:xfrm>
          <a:prstGeom prst="rect">
            <a:avLst/>
          </a:prstGeom>
          <a:noFill/>
          <a:ln>
            <a:noFill/>
          </a:ln>
        </p:spPr>
        <p:txBody>
          <a:bodyPr vert="horz" wrap="none" lIns="91440" tIns="45720" rIns="91440" bIns="45720" anchor="t" anchorCtr="0" compatLnSpc="1">
            <a:sp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s-CZ" sz="6000" b="1" i="0" u="none" strike="noStrike" kern="1200" cap="none" spc="0" baseline="0">
                <a:solidFill>
                  <a:srgbClr val="FF0000"/>
                </a:solidFill>
                <a:uFillTx/>
                <a:latin typeface="Calibri"/>
                <a:ea typeface=""/>
                <a:cs typeface=""/>
              </a:rPr>
              <a:t>M</a:t>
            </a:r>
          </a:p>
        </p:txBody>
      </p:sp>
      <p:sp>
        <p:nvSpPr>
          <p:cNvPr id="3" name="TextovéPole 30"/>
          <p:cNvSpPr txBox="1"/>
          <p:nvPr/>
        </p:nvSpPr>
        <p:spPr>
          <a:xfrm>
            <a:off x="449775" y="4289322"/>
            <a:ext cx="857926" cy="1015660"/>
          </a:xfrm>
          <a:prstGeom prst="rect">
            <a:avLst/>
          </a:prstGeom>
          <a:noFill/>
          <a:ln>
            <a:noFill/>
          </a:ln>
        </p:spPr>
        <p:txBody>
          <a:bodyPr vert="horz" wrap="none" lIns="91440" tIns="45720" rIns="91440" bIns="45720" anchor="t" anchorCtr="0" compatLnSpc="1">
            <a:sp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s-CZ" sz="6000" b="1" i="0" u="none" strike="noStrike" kern="1200" cap="none" spc="0" baseline="0">
                <a:solidFill>
                  <a:srgbClr val="FF0000"/>
                </a:solidFill>
                <a:uFillTx/>
                <a:latin typeface="Calibri"/>
                <a:ea typeface=""/>
                <a:cs typeface=""/>
              </a:rPr>
              <a:t>M</a:t>
            </a:r>
          </a:p>
        </p:txBody>
      </p:sp>
      <p:sp>
        <p:nvSpPr>
          <p:cNvPr id="4" name="TextovéPole 37"/>
          <p:cNvSpPr txBox="1"/>
          <p:nvPr/>
        </p:nvSpPr>
        <p:spPr>
          <a:xfrm>
            <a:off x="7636959" y="2413339"/>
            <a:ext cx="857926" cy="1015660"/>
          </a:xfrm>
          <a:prstGeom prst="rect">
            <a:avLst/>
          </a:prstGeom>
          <a:noFill/>
          <a:ln>
            <a:noFill/>
          </a:ln>
        </p:spPr>
        <p:txBody>
          <a:bodyPr vert="horz" wrap="none" lIns="91440" tIns="45720" rIns="91440" bIns="45720" anchor="t" anchorCtr="0" compatLnSpc="1">
            <a:sp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s-CZ" sz="6000" b="1" i="0" u="none" strike="noStrike" kern="1200" cap="none" spc="0" baseline="0">
                <a:solidFill>
                  <a:srgbClr val="FF0000"/>
                </a:solidFill>
                <a:uFillTx/>
                <a:latin typeface="Calibri"/>
                <a:ea typeface=""/>
                <a:cs typeface=""/>
              </a:rPr>
              <a:t>M</a:t>
            </a:r>
          </a:p>
        </p:txBody>
      </p:sp>
      <p:sp>
        <p:nvSpPr>
          <p:cNvPr id="5" name="TextovéPole 42"/>
          <p:cNvSpPr txBox="1"/>
          <p:nvPr/>
        </p:nvSpPr>
        <p:spPr>
          <a:xfrm>
            <a:off x="446090" y="1641695"/>
            <a:ext cx="857926" cy="1015660"/>
          </a:xfrm>
          <a:prstGeom prst="rect">
            <a:avLst/>
          </a:prstGeom>
          <a:noFill/>
          <a:ln>
            <a:noFill/>
          </a:ln>
        </p:spPr>
        <p:txBody>
          <a:bodyPr vert="horz" wrap="none" lIns="91440" tIns="45720" rIns="91440" bIns="45720" anchor="t" anchorCtr="0" compatLnSpc="1">
            <a:sp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s-CZ" sz="6000" b="1" i="0" u="none" strike="noStrike" kern="1200" cap="none" spc="0" baseline="0">
                <a:solidFill>
                  <a:srgbClr val="FF0000"/>
                </a:solidFill>
                <a:uFillTx/>
                <a:latin typeface="Calibri"/>
                <a:ea typeface=""/>
                <a:cs typeface=""/>
              </a:rPr>
              <a:t>M</a:t>
            </a:r>
          </a:p>
        </p:txBody>
      </p:sp>
      <p:sp>
        <p:nvSpPr>
          <p:cNvPr id="6" name="TextovéPole 44"/>
          <p:cNvSpPr txBox="1"/>
          <p:nvPr/>
        </p:nvSpPr>
        <p:spPr>
          <a:xfrm>
            <a:off x="446090" y="2987225"/>
            <a:ext cx="857926" cy="1015660"/>
          </a:xfrm>
          <a:prstGeom prst="rect">
            <a:avLst/>
          </a:prstGeom>
          <a:noFill/>
          <a:ln>
            <a:noFill/>
          </a:ln>
        </p:spPr>
        <p:txBody>
          <a:bodyPr vert="horz" wrap="none" lIns="91440" tIns="45720" rIns="91440" bIns="45720" anchor="t" anchorCtr="0" compatLnSpc="1">
            <a:sp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s-CZ" sz="6000" b="1" i="0" u="none" strike="noStrike" kern="1200" cap="none" spc="0" baseline="0">
                <a:solidFill>
                  <a:srgbClr val="FF0000"/>
                </a:solidFill>
                <a:uFillTx/>
                <a:latin typeface="Calibri"/>
                <a:ea typeface=""/>
                <a:cs typeface=""/>
              </a:rPr>
              <a:t>M</a:t>
            </a:r>
          </a:p>
        </p:txBody>
      </p:sp>
      <p:grpSp>
        <p:nvGrpSpPr>
          <p:cNvPr id="7" name="Skupina 26"/>
          <p:cNvGrpSpPr/>
          <p:nvPr/>
        </p:nvGrpSpPr>
        <p:grpSpPr>
          <a:xfrm>
            <a:off x="326422" y="476667"/>
            <a:ext cx="2816260" cy="864098"/>
            <a:chOff x="326422" y="476667"/>
            <a:chExt cx="2816260" cy="864098"/>
          </a:xfrm>
        </p:grpSpPr>
        <p:sp>
          <p:nvSpPr>
            <p:cNvPr id="8" name="Obdélník 8"/>
            <p:cNvSpPr/>
            <p:nvPr/>
          </p:nvSpPr>
          <p:spPr>
            <a:xfrm>
              <a:off x="2206575" y="476667"/>
              <a:ext cx="936107" cy="864098"/>
            </a:xfrm>
            <a:prstGeom prst="rect">
              <a:avLst/>
            </a:prstGeom>
            <a:noFill/>
            <a:ln w="25402">
              <a:solidFill>
                <a:srgbClr val="000000"/>
              </a:solidFill>
              <a:prstDash val="solid"/>
            </a:ln>
          </p:spPr>
          <p:txBody>
            <a:bodyPr vert="horz" wrap="square" lIns="91440" tIns="45720" rIns="91440" bIns="45720" anchor="ctr" anchorCtr="1" compatLnSpc="1"/>
            <a:lstStyle/>
            <a:p>
              <a:pPr marL="0" marR="0" lvl="0" indent="0" algn="ctr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cs-CZ" sz="1800" b="0" i="0" u="none" strike="noStrike" kern="1200" cap="none" spc="0" baseline="0">
                <a:solidFill>
                  <a:srgbClr val="FFFFFF"/>
                </a:solidFill>
                <a:uFillTx/>
                <a:latin typeface="Calibri"/>
                <a:ea typeface=""/>
                <a:cs typeface=""/>
              </a:endParaRPr>
            </a:p>
          </p:txBody>
        </p:sp>
        <p:sp>
          <p:nvSpPr>
            <p:cNvPr id="9" name="Obdélník 9"/>
            <p:cNvSpPr/>
            <p:nvPr/>
          </p:nvSpPr>
          <p:spPr>
            <a:xfrm>
              <a:off x="1267998" y="476667"/>
              <a:ext cx="936107" cy="864098"/>
            </a:xfrm>
            <a:prstGeom prst="rect">
              <a:avLst/>
            </a:prstGeom>
            <a:noFill/>
            <a:ln w="25402">
              <a:solidFill>
                <a:srgbClr val="000000"/>
              </a:solidFill>
              <a:prstDash val="solid"/>
            </a:ln>
          </p:spPr>
          <p:txBody>
            <a:bodyPr vert="horz" wrap="square" lIns="91440" tIns="45720" rIns="91440" bIns="45720" anchor="ctr" anchorCtr="1" compatLnSpc="1"/>
            <a:lstStyle/>
            <a:p>
              <a:pPr marL="0" marR="0" lvl="0" indent="0" algn="ctr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cs-CZ" sz="1800" b="0" i="0" u="none" strike="noStrike" kern="1200" cap="none" spc="0" baseline="0">
                <a:solidFill>
                  <a:srgbClr val="FFFFFF"/>
                </a:solidFill>
                <a:uFillTx/>
                <a:latin typeface="Calibri"/>
                <a:ea typeface=""/>
                <a:cs typeface=""/>
              </a:endParaRPr>
            </a:p>
          </p:txBody>
        </p:sp>
        <p:sp>
          <p:nvSpPr>
            <p:cNvPr id="10" name="Obdélník 10"/>
            <p:cNvSpPr/>
            <p:nvPr/>
          </p:nvSpPr>
          <p:spPr>
            <a:xfrm>
              <a:off x="326422" y="476667"/>
              <a:ext cx="936107" cy="864098"/>
            </a:xfrm>
            <a:prstGeom prst="rect">
              <a:avLst/>
            </a:prstGeom>
            <a:noFill/>
            <a:ln w="25402">
              <a:solidFill>
                <a:srgbClr val="000000"/>
              </a:solidFill>
              <a:prstDash val="solid"/>
            </a:ln>
          </p:spPr>
          <p:txBody>
            <a:bodyPr vert="horz" wrap="square" lIns="91440" tIns="45720" rIns="91440" bIns="45720" anchor="ctr" anchorCtr="1" compatLnSpc="1"/>
            <a:lstStyle/>
            <a:p>
              <a:pPr marL="0" marR="0" lvl="0" indent="0" algn="ctr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cs-CZ" sz="1800" b="0" i="0" u="none" strike="noStrike" kern="1200" cap="none" spc="0" baseline="0">
                <a:solidFill>
                  <a:srgbClr val="FFFFFF"/>
                </a:solidFill>
                <a:uFillTx/>
                <a:latin typeface="Calibri"/>
                <a:ea typeface=""/>
                <a:cs typeface=""/>
              </a:endParaRPr>
            </a:p>
          </p:txBody>
        </p:sp>
      </p:grpSp>
      <p:grpSp>
        <p:nvGrpSpPr>
          <p:cNvPr id="11" name="Skupina 24"/>
          <p:cNvGrpSpPr/>
          <p:nvPr/>
        </p:nvGrpSpPr>
        <p:grpSpPr>
          <a:xfrm>
            <a:off x="367917" y="4365107"/>
            <a:ext cx="3744422" cy="866796"/>
            <a:chOff x="367917" y="4365107"/>
            <a:chExt cx="3744422" cy="866796"/>
          </a:xfrm>
        </p:grpSpPr>
        <p:sp>
          <p:nvSpPr>
            <p:cNvPr id="12" name="Obdélník 3"/>
            <p:cNvSpPr/>
            <p:nvPr/>
          </p:nvSpPr>
          <p:spPr>
            <a:xfrm>
              <a:off x="3176232" y="4367805"/>
              <a:ext cx="936107" cy="864098"/>
            </a:xfrm>
            <a:prstGeom prst="rect">
              <a:avLst/>
            </a:prstGeom>
            <a:noFill/>
            <a:ln w="25402">
              <a:solidFill>
                <a:srgbClr val="000000"/>
              </a:solidFill>
              <a:prstDash val="solid"/>
            </a:ln>
          </p:spPr>
          <p:txBody>
            <a:bodyPr vert="horz" wrap="square" lIns="91440" tIns="45720" rIns="91440" bIns="45720" anchor="ctr" anchorCtr="1" compatLnSpc="1"/>
            <a:lstStyle/>
            <a:p>
              <a:pPr marL="0" marR="0" lvl="0" indent="0" algn="ctr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cs-CZ" sz="1800" b="0" i="0" u="none" strike="noStrike" kern="1200" cap="none" spc="0" baseline="0">
                <a:solidFill>
                  <a:srgbClr val="FFFFFF"/>
                </a:solidFill>
                <a:uFillTx/>
                <a:latin typeface="Calibri"/>
                <a:ea typeface=""/>
                <a:cs typeface=""/>
              </a:endParaRPr>
            </a:p>
          </p:txBody>
        </p:sp>
        <p:sp>
          <p:nvSpPr>
            <p:cNvPr id="13" name="Obdélník 5"/>
            <p:cNvSpPr/>
            <p:nvPr/>
          </p:nvSpPr>
          <p:spPr>
            <a:xfrm>
              <a:off x="367917" y="4365107"/>
              <a:ext cx="936107" cy="864098"/>
            </a:xfrm>
            <a:prstGeom prst="rect">
              <a:avLst/>
            </a:prstGeom>
            <a:noFill/>
            <a:ln w="25402">
              <a:solidFill>
                <a:srgbClr val="000000"/>
              </a:solidFill>
              <a:prstDash val="solid"/>
            </a:ln>
          </p:spPr>
          <p:txBody>
            <a:bodyPr vert="horz" wrap="square" lIns="91440" tIns="45720" rIns="91440" bIns="45720" anchor="ctr" anchorCtr="1" compatLnSpc="1"/>
            <a:lstStyle/>
            <a:p>
              <a:pPr marL="0" marR="0" lvl="0" indent="0" algn="ctr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cs-CZ" sz="1800" b="0" i="0" u="none" strike="noStrike" kern="1200" cap="none" spc="0" baseline="0">
                <a:solidFill>
                  <a:srgbClr val="FFFFFF"/>
                </a:solidFill>
                <a:uFillTx/>
                <a:latin typeface="Calibri"/>
                <a:ea typeface=""/>
                <a:cs typeface=""/>
              </a:endParaRPr>
            </a:p>
          </p:txBody>
        </p:sp>
        <p:sp>
          <p:nvSpPr>
            <p:cNvPr id="14" name="Obdélník 13"/>
            <p:cNvSpPr/>
            <p:nvPr/>
          </p:nvSpPr>
          <p:spPr>
            <a:xfrm>
              <a:off x="2240124" y="4367805"/>
              <a:ext cx="936107" cy="864098"/>
            </a:xfrm>
            <a:prstGeom prst="rect">
              <a:avLst/>
            </a:prstGeom>
            <a:noFill/>
            <a:ln w="25402">
              <a:solidFill>
                <a:srgbClr val="000000"/>
              </a:solidFill>
              <a:prstDash val="solid"/>
            </a:ln>
          </p:spPr>
          <p:txBody>
            <a:bodyPr vert="horz" wrap="square" lIns="91440" tIns="45720" rIns="91440" bIns="45720" anchor="ctr" anchorCtr="1" compatLnSpc="1"/>
            <a:lstStyle/>
            <a:p>
              <a:pPr marL="0" marR="0" lvl="0" indent="0" algn="ctr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cs-CZ" sz="1800" b="0" i="0" u="none" strike="noStrike" kern="1200" cap="none" spc="0" baseline="0">
                <a:solidFill>
                  <a:srgbClr val="FFFFFF"/>
                </a:solidFill>
                <a:uFillTx/>
                <a:latin typeface="Calibri"/>
                <a:ea typeface=""/>
                <a:cs typeface=""/>
              </a:endParaRPr>
            </a:p>
          </p:txBody>
        </p:sp>
        <p:sp>
          <p:nvSpPr>
            <p:cNvPr id="15" name="Obdélník 14"/>
            <p:cNvSpPr/>
            <p:nvPr/>
          </p:nvSpPr>
          <p:spPr>
            <a:xfrm>
              <a:off x="1304016" y="4367805"/>
              <a:ext cx="936107" cy="864098"/>
            </a:xfrm>
            <a:prstGeom prst="rect">
              <a:avLst/>
            </a:prstGeom>
            <a:noFill/>
            <a:ln w="25402">
              <a:solidFill>
                <a:srgbClr val="000000"/>
              </a:solidFill>
              <a:prstDash val="solid"/>
            </a:ln>
          </p:spPr>
          <p:txBody>
            <a:bodyPr vert="horz" wrap="square" lIns="91440" tIns="45720" rIns="91440" bIns="45720" anchor="ctr" anchorCtr="1" compatLnSpc="1"/>
            <a:lstStyle/>
            <a:p>
              <a:pPr marL="0" marR="0" lvl="0" indent="0" algn="ctr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cs-CZ" sz="1800" b="0" i="0" u="none" strike="noStrike" kern="1200" cap="none" spc="0" baseline="0">
                <a:solidFill>
                  <a:srgbClr val="FFFFFF"/>
                </a:solidFill>
                <a:uFillTx/>
                <a:latin typeface="Calibri"/>
                <a:ea typeface=""/>
                <a:cs typeface=""/>
              </a:endParaRPr>
            </a:p>
          </p:txBody>
        </p:sp>
      </p:grpSp>
      <p:grpSp>
        <p:nvGrpSpPr>
          <p:cNvPr id="16" name="Skupina 25"/>
          <p:cNvGrpSpPr/>
          <p:nvPr/>
        </p:nvGrpSpPr>
        <p:grpSpPr>
          <a:xfrm>
            <a:off x="349117" y="5661251"/>
            <a:ext cx="2808314" cy="864098"/>
            <a:chOff x="349117" y="5661251"/>
            <a:chExt cx="2808314" cy="864098"/>
          </a:xfrm>
        </p:grpSpPr>
        <p:sp>
          <p:nvSpPr>
            <p:cNvPr id="17" name="Obdélník 6"/>
            <p:cNvSpPr/>
            <p:nvPr/>
          </p:nvSpPr>
          <p:spPr>
            <a:xfrm>
              <a:off x="1285225" y="5661251"/>
              <a:ext cx="936107" cy="864098"/>
            </a:xfrm>
            <a:prstGeom prst="rect">
              <a:avLst/>
            </a:prstGeom>
            <a:noFill/>
            <a:ln w="25402">
              <a:solidFill>
                <a:srgbClr val="000000"/>
              </a:solidFill>
              <a:prstDash val="solid"/>
            </a:ln>
          </p:spPr>
          <p:txBody>
            <a:bodyPr vert="horz" wrap="square" lIns="91440" tIns="45720" rIns="91440" bIns="45720" anchor="ctr" anchorCtr="1" compatLnSpc="1"/>
            <a:lstStyle/>
            <a:p>
              <a:pPr marL="0" marR="0" lvl="0" indent="0" algn="ctr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cs-CZ" sz="1800" b="0" i="0" u="none" strike="noStrike" kern="1200" cap="none" spc="0" baseline="0">
                <a:solidFill>
                  <a:srgbClr val="FFFFFF"/>
                </a:solidFill>
                <a:uFillTx/>
                <a:latin typeface="Calibri"/>
                <a:ea typeface=""/>
                <a:cs typeface=""/>
              </a:endParaRPr>
            </a:p>
          </p:txBody>
        </p:sp>
        <p:sp>
          <p:nvSpPr>
            <p:cNvPr id="18" name="Obdélník 7"/>
            <p:cNvSpPr/>
            <p:nvPr/>
          </p:nvSpPr>
          <p:spPr>
            <a:xfrm>
              <a:off x="349117" y="5661251"/>
              <a:ext cx="936107" cy="864098"/>
            </a:xfrm>
            <a:prstGeom prst="rect">
              <a:avLst/>
            </a:prstGeom>
            <a:noFill/>
            <a:ln w="25402">
              <a:solidFill>
                <a:srgbClr val="000000"/>
              </a:solidFill>
              <a:prstDash val="solid"/>
            </a:ln>
          </p:spPr>
          <p:txBody>
            <a:bodyPr vert="horz" wrap="square" lIns="91440" tIns="45720" rIns="91440" bIns="45720" anchor="ctr" anchorCtr="1" compatLnSpc="1"/>
            <a:lstStyle/>
            <a:p>
              <a:pPr marL="0" marR="0" lvl="0" indent="0" algn="ctr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cs-CZ" sz="1800" b="0" i="0" u="none" strike="noStrike" kern="1200" cap="none" spc="0" baseline="0">
                <a:solidFill>
                  <a:srgbClr val="FFFFFF"/>
                </a:solidFill>
                <a:uFillTx/>
                <a:latin typeface="Calibri"/>
                <a:ea typeface=""/>
                <a:cs typeface=""/>
              </a:endParaRPr>
            </a:p>
          </p:txBody>
        </p:sp>
        <p:sp>
          <p:nvSpPr>
            <p:cNvPr id="19" name="Obdélník 15"/>
            <p:cNvSpPr/>
            <p:nvPr/>
          </p:nvSpPr>
          <p:spPr>
            <a:xfrm>
              <a:off x="2221324" y="5661251"/>
              <a:ext cx="936107" cy="864098"/>
            </a:xfrm>
            <a:prstGeom prst="rect">
              <a:avLst/>
            </a:prstGeom>
            <a:noFill/>
            <a:ln w="25402">
              <a:solidFill>
                <a:srgbClr val="000000"/>
              </a:solidFill>
              <a:prstDash val="solid"/>
            </a:ln>
          </p:spPr>
          <p:txBody>
            <a:bodyPr vert="horz" wrap="square" lIns="91440" tIns="45720" rIns="91440" bIns="45720" anchor="ctr" anchorCtr="1" compatLnSpc="1"/>
            <a:lstStyle/>
            <a:p>
              <a:pPr marL="0" marR="0" lvl="0" indent="0" algn="ctr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cs-CZ" sz="1800" b="0" i="0" u="none" strike="noStrike" kern="1200" cap="none" spc="0" baseline="0">
                <a:solidFill>
                  <a:srgbClr val="FFFFFF"/>
                </a:solidFill>
                <a:uFillTx/>
                <a:latin typeface="Calibri"/>
                <a:ea typeface=""/>
                <a:cs typeface=""/>
              </a:endParaRPr>
            </a:p>
          </p:txBody>
        </p:sp>
      </p:grpSp>
      <p:grpSp>
        <p:nvGrpSpPr>
          <p:cNvPr id="20" name="Skupina 23"/>
          <p:cNvGrpSpPr/>
          <p:nvPr/>
        </p:nvGrpSpPr>
        <p:grpSpPr>
          <a:xfrm>
            <a:off x="349117" y="2996955"/>
            <a:ext cx="4685989" cy="864098"/>
            <a:chOff x="349117" y="2996955"/>
            <a:chExt cx="4685989" cy="864098"/>
          </a:xfrm>
        </p:grpSpPr>
        <p:sp>
          <p:nvSpPr>
            <p:cNvPr id="21" name="Obdélník 4"/>
            <p:cNvSpPr/>
            <p:nvPr/>
          </p:nvSpPr>
          <p:spPr>
            <a:xfrm>
              <a:off x="349117" y="2996955"/>
              <a:ext cx="936107" cy="864098"/>
            </a:xfrm>
            <a:prstGeom prst="rect">
              <a:avLst/>
            </a:prstGeom>
            <a:noFill/>
            <a:ln w="25402">
              <a:solidFill>
                <a:srgbClr val="000000"/>
              </a:solidFill>
              <a:prstDash val="solid"/>
            </a:ln>
          </p:spPr>
          <p:txBody>
            <a:bodyPr vert="horz" wrap="square" lIns="91440" tIns="45720" rIns="91440" bIns="45720" anchor="ctr" anchorCtr="1" compatLnSpc="1"/>
            <a:lstStyle/>
            <a:p>
              <a:pPr marL="0" marR="0" lvl="0" indent="0" algn="ctr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cs-CZ" sz="1800" b="0" i="0" u="none" strike="noStrike" kern="1200" cap="none" spc="0" baseline="0">
                <a:solidFill>
                  <a:srgbClr val="FFFFFF"/>
                </a:solidFill>
                <a:uFillTx/>
                <a:latin typeface="Calibri"/>
                <a:ea typeface=""/>
                <a:cs typeface=""/>
              </a:endParaRPr>
            </a:p>
          </p:txBody>
        </p:sp>
        <p:sp>
          <p:nvSpPr>
            <p:cNvPr id="22" name="Obdélník 11"/>
            <p:cNvSpPr/>
            <p:nvPr/>
          </p:nvSpPr>
          <p:spPr>
            <a:xfrm>
              <a:off x="2226792" y="2996955"/>
              <a:ext cx="936107" cy="864098"/>
            </a:xfrm>
            <a:prstGeom prst="rect">
              <a:avLst/>
            </a:prstGeom>
            <a:noFill/>
            <a:ln w="25402">
              <a:solidFill>
                <a:srgbClr val="000000"/>
              </a:solidFill>
              <a:prstDash val="solid"/>
            </a:ln>
          </p:spPr>
          <p:txBody>
            <a:bodyPr vert="horz" wrap="square" lIns="91440" tIns="45720" rIns="91440" bIns="45720" anchor="ctr" anchorCtr="1" compatLnSpc="1"/>
            <a:lstStyle/>
            <a:p>
              <a:pPr marL="0" marR="0" lvl="0" indent="0" algn="ctr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cs-CZ" sz="1800" b="0" i="0" u="none" strike="noStrike" kern="1200" cap="none" spc="0" baseline="0">
                <a:solidFill>
                  <a:srgbClr val="FFFFFF"/>
                </a:solidFill>
                <a:uFillTx/>
                <a:latin typeface="Calibri"/>
                <a:ea typeface=""/>
                <a:cs typeface=""/>
              </a:endParaRPr>
            </a:p>
          </p:txBody>
        </p:sp>
        <p:sp>
          <p:nvSpPr>
            <p:cNvPr id="23" name="Obdélník 12"/>
            <p:cNvSpPr/>
            <p:nvPr/>
          </p:nvSpPr>
          <p:spPr>
            <a:xfrm>
              <a:off x="1290693" y="2996955"/>
              <a:ext cx="936107" cy="864098"/>
            </a:xfrm>
            <a:prstGeom prst="rect">
              <a:avLst/>
            </a:prstGeom>
            <a:noFill/>
            <a:ln w="25402">
              <a:solidFill>
                <a:srgbClr val="000000"/>
              </a:solidFill>
              <a:prstDash val="solid"/>
            </a:ln>
          </p:spPr>
          <p:txBody>
            <a:bodyPr vert="horz" wrap="square" lIns="91440" tIns="45720" rIns="91440" bIns="45720" anchor="ctr" anchorCtr="1" compatLnSpc="1"/>
            <a:lstStyle/>
            <a:p>
              <a:pPr marL="0" marR="0" lvl="0" indent="0" algn="ctr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cs-CZ" sz="1800" b="0" i="0" u="none" strike="noStrike" kern="1200" cap="none" spc="0" baseline="0">
                <a:solidFill>
                  <a:srgbClr val="FFFFFF"/>
                </a:solidFill>
                <a:uFillTx/>
                <a:latin typeface="Calibri"/>
                <a:ea typeface=""/>
                <a:cs typeface=""/>
              </a:endParaRPr>
            </a:p>
          </p:txBody>
        </p:sp>
        <p:sp>
          <p:nvSpPr>
            <p:cNvPr id="24" name="Obdélník 17"/>
            <p:cNvSpPr/>
            <p:nvPr/>
          </p:nvSpPr>
          <p:spPr>
            <a:xfrm>
              <a:off x="4098999" y="2996955"/>
              <a:ext cx="936107" cy="864098"/>
            </a:xfrm>
            <a:prstGeom prst="rect">
              <a:avLst/>
            </a:prstGeom>
            <a:noFill/>
            <a:ln w="25402">
              <a:solidFill>
                <a:srgbClr val="000000"/>
              </a:solidFill>
              <a:prstDash val="solid"/>
            </a:ln>
          </p:spPr>
          <p:txBody>
            <a:bodyPr vert="horz" wrap="square" lIns="91440" tIns="45720" rIns="91440" bIns="45720" anchor="ctr" anchorCtr="1" compatLnSpc="1"/>
            <a:lstStyle/>
            <a:p>
              <a:pPr marL="0" marR="0" lvl="0" indent="0" algn="ctr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cs-CZ" sz="1800" b="0" i="0" u="none" strike="noStrike" kern="1200" cap="none" spc="0" baseline="0">
                <a:solidFill>
                  <a:srgbClr val="FFFFFF"/>
                </a:solidFill>
                <a:uFillTx/>
                <a:latin typeface="Calibri"/>
                <a:ea typeface=""/>
                <a:cs typeface=""/>
              </a:endParaRPr>
            </a:p>
          </p:txBody>
        </p:sp>
        <p:sp>
          <p:nvSpPr>
            <p:cNvPr id="25" name="Obdélník 18"/>
            <p:cNvSpPr/>
            <p:nvPr/>
          </p:nvSpPr>
          <p:spPr>
            <a:xfrm>
              <a:off x="3162900" y="2996955"/>
              <a:ext cx="936107" cy="864098"/>
            </a:xfrm>
            <a:prstGeom prst="rect">
              <a:avLst/>
            </a:prstGeom>
            <a:noFill/>
            <a:ln w="25402">
              <a:solidFill>
                <a:srgbClr val="000000"/>
              </a:solidFill>
              <a:prstDash val="solid"/>
            </a:ln>
          </p:spPr>
          <p:txBody>
            <a:bodyPr vert="horz" wrap="square" lIns="91440" tIns="45720" rIns="91440" bIns="45720" anchor="ctr" anchorCtr="1" compatLnSpc="1"/>
            <a:lstStyle/>
            <a:p>
              <a:pPr marL="0" marR="0" lvl="0" indent="0" algn="ctr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cs-CZ" sz="1800" b="0" i="0" u="none" strike="noStrike" kern="1200" cap="none" spc="0" baseline="0">
                <a:solidFill>
                  <a:srgbClr val="FFFFFF"/>
                </a:solidFill>
                <a:uFillTx/>
                <a:latin typeface="Calibri"/>
                <a:ea typeface=""/>
                <a:cs typeface=""/>
              </a:endParaRPr>
            </a:p>
          </p:txBody>
        </p:sp>
      </p:grpSp>
      <p:grpSp>
        <p:nvGrpSpPr>
          <p:cNvPr id="26" name="Skupina 22"/>
          <p:cNvGrpSpPr/>
          <p:nvPr/>
        </p:nvGrpSpPr>
        <p:grpSpPr>
          <a:xfrm>
            <a:off x="334368" y="1695882"/>
            <a:ext cx="3744422" cy="865827"/>
            <a:chOff x="334368" y="1695882"/>
            <a:chExt cx="3744422" cy="865827"/>
          </a:xfrm>
        </p:grpSpPr>
        <p:sp>
          <p:nvSpPr>
            <p:cNvPr id="27" name="Obdélník 16"/>
            <p:cNvSpPr/>
            <p:nvPr/>
          </p:nvSpPr>
          <p:spPr>
            <a:xfrm>
              <a:off x="334368" y="1695882"/>
              <a:ext cx="936107" cy="864098"/>
            </a:xfrm>
            <a:prstGeom prst="rect">
              <a:avLst/>
            </a:prstGeom>
            <a:noFill/>
            <a:ln w="25402">
              <a:solidFill>
                <a:srgbClr val="000000"/>
              </a:solidFill>
              <a:prstDash val="solid"/>
            </a:ln>
          </p:spPr>
          <p:txBody>
            <a:bodyPr vert="horz" wrap="square" lIns="91440" tIns="45720" rIns="91440" bIns="45720" anchor="ctr" anchorCtr="1" compatLnSpc="1"/>
            <a:lstStyle/>
            <a:p>
              <a:pPr marL="0" marR="0" lvl="0" indent="0" algn="ctr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cs-CZ" sz="1800" b="0" i="0" u="none" strike="noStrike" kern="1200" cap="none" spc="0" baseline="0">
                <a:solidFill>
                  <a:srgbClr val="FFFFFF"/>
                </a:solidFill>
                <a:uFillTx/>
                <a:latin typeface="Calibri"/>
                <a:ea typeface=""/>
                <a:cs typeface=""/>
              </a:endParaRPr>
            </a:p>
          </p:txBody>
        </p:sp>
        <p:sp>
          <p:nvSpPr>
            <p:cNvPr id="28" name="Obdélník 19"/>
            <p:cNvSpPr/>
            <p:nvPr/>
          </p:nvSpPr>
          <p:spPr>
            <a:xfrm>
              <a:off x="1270476" y="1697611"/>
              <a:ext cx="936107" cy="864098"/>
            </a:xfrm>
            <a:prstGeom prst="rect">
              <a:avLst/>
            </a:prstGeom>
            <a:noFill/>
            <a:ln w="25402">
              <a:solidFill>
                <a:srgbClr val="000000"/>
              </a:solidFill>
              <a:prstDash val="solid"/>
            </a:ln>
          </p:spPr>
          <p:txBody>
            <a:bodyPr vert="horz" wrap="square" lIns="91440" tIns="45720" rIns="91440" bIns="45720" anchor="ctr" anchorCtr="1" compatLnSpc="1"/>
            <a:lstStyle/>
            <a:p>
              <a:pPr marL="0" marR="0" lvl="0" indent="0" algn="ctr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cs-CZ" sz="1800" b="0" i="0" u="none" strike="noStrike" kern="1200" cap="none" spc="0" baseline="0">
                <a:solidFill>
                  <a:srgbClr val="FFFFFF"/>
                </a:solidFill>
                <a:uFillTx/>
                <a:latin typeface="Calibri"/>
                <a:ea typeface=""/>
                <a:cs typeface=""/>
              </a:endParaRPr>
            </a:p>
          </p:txBody>
        </p:sp>
        <p:sp>
          <p:nvSpPr>
            <p:cNvPr id="29" name="Obdélník 20"/>
            <p:cNvSpPr/>
            <p:nvPr/>
          </p:nvSpPr>
          <p:spPr>
            <a:xfrm>
              <a:off x="2206575" y="1695882"/>
              <a:ext cx="936107" cy="864098"/>
            </a:xfrm>
            <a:prstGeom prst="rect">
              <a:avLst/>
            </a:prstGeom>
            <a:noFill/>
            <a:ln w="25402">
              <a:solidFill>
                <a:srgbClr val="000000"/>
              </a:solidFill>
              <a:prstDash val="solid"/>
            </a:ln>
          </p:spPr>
          <p:txBody>
            <a:bodyPr vert="horz" wrap="square" lIns="91440" tIns="45720" rIns="91440" bIns="45720" anchor="ctr" anchorCtr="1" compatLnSpc="1"/>
            <a:lstStyle/>
            <a:p>
              <a:pPr marL="0" marR="0" lvl="0" indent="0" algn="ctr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cs-CZ" sz="1800" b="0" i="0" u="none" strike="noStrike" kern="1200" cap="none" spc="0" baseline="0">
                <a:solidFill>
                  <a:srgbClr val="FFFFFF"/>
                </a:solidFill>
                <a:uFillTx/>
                <a:latin typeface="Calibri"/>
                <a:ea typeface=""/>
                <a:cs typeface=""/>
              </a:endParaRPr>
            </a:p>
          </p:txBody>
        </p:sp>
        <p:sp>
          <p:nvSpPr>
            <p:cNvPr id="30" name="Obdélník 21"/>
            <p:cNvSpPr/>
            <p:nvPr/>
          </p:nvSpPr>
          <p:spPr>
            <a:xfrm>
              <a:off x="3142683" y="1697611"/>
              <a:ext cx="936107" cy="864098"/>
            </a:xfrm>
            <a:prstGeom prst="rect">
              <a:avLst/>
            </a:prstGeom>
            <a:noFill/>
            <a:ln w="25402">
              <a:solidFill>
                <a:srgbClr val="000000"/>
              </a:solidFill>
              <a:prstDash val="solid"/>
            </a:ln>
          </p:spPr>
          <p:txBody>
            <a:bodyPr vert="horz" wrap="square" lIns="91440" tIns="45720" rIns="91440" bIns="45720" anchor="ctr" anchorCtr="1" compatLnSpc="1"/>
            <a:lstStyle/>
            <a:p>
              <a:pPr marL="0" marR="0" lvl="0" indent="0" algn="ctr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cs-CZ" sz="1800" b="0" i="0" u="none" strike="noStrike" kern="1200" cap="none" spc="0" baseline="0">
                <a:solidFill>
                  <a:srgbClr val="FFFFFF"/>
                </a:solidFill>
                <a:uFillTx/>
                <a:latin typeface="Calibri"/>
                <a:ea typeface=""/>
                <a:cs typeface=""/>
              </a:endParaRPr>
            </a:p>
          </p:txBody>
        </p:sp>
      </p:grpSp>
      <p:sp>
        <p:nvSpPr>
          <p:cNvPr id="31" name="TextovéPole 28"/>
          <p:cNvSpPr txBox="1"/>
          <p:nvPr/>
        </p:nvSpPr>
        <p:spPr>
          <a:xfrm>
            <a:off x="1444139" y="5585466"/>
            <a:ext cx="583816" cy="1015660"/>
          </a:xfrm>
          <a:prstGeom prst="rect">
            <a:avLst/>
          </a:prstGeom>
          <a:noFill/>
          <a:ln>
            <a:noFill/>
          </a:ln>
        </p:spPr>
        <p:txBody>
          <a:bodyPr vert="horz" wrap="none" lIns="91440" tIns="45720" rIns="91440" bIns="45720" anchor="t" anchorCtr="0" compatLnSpc="1">
            <a:sp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s-CZ" sz="6000" b="1" i="0" u="none" strike="noStrike" kern="1200" cap="none" spc="0" baseline="0">
                <a:solidFill>
                  <a:srgbClr val="0070C0"/>
                </a:solidFill>
                <a:uFillTx/>
                <a:latin typeface="Calibri"/>
                <a:ea typeface=""/>
                <a:cs typeface=""/>
              </a:rPr>
              <a:t>Y</a:t>
            </a:r>
          </a:p>
        </p:txBody>
      </p:sp>
      <p:sp>
        <p:nvSpPr>
          <p:cNvPr id="32" name="TextovéPole 29"/>
          <p:cNvSpPr txBox="1"/>
          <p:nvPr/>
        </p:nvSpPr>
        <p:spPr>
          <a:xfrm>
            <a:off x="2433904" y="5617113"/>
            <a:ext cx="548548" cy="1015660"/>
          </a:xfrm>
          <a:prstGeom prst="rect">
            <a:avLst/>
          </a:prstGeom>
          <a:noFill/>
          <a:ln>
            <a:noFill/>
          </a:ln>
        </p:spPr>
        <p:txBody>
          <a:bodyPr vert="horz" wrap="none" lIns="91440" tIns="45720" rIns="91440" bIns="45720" anchor="t" anchorCtr="0" compatLnSpc="1">
            <a:sp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s-CZ" sz="6000" b="1" i="0" u="none" strike="noStrike" kern="1200" cap="none" spc="0" baseline="0">
                <a:solidFill>
                  <a:srgbClr val="0070C0"/>
                </a:solidFill>
                <a:uFillTx/>
                <a:latin typeface="Calibri"/>
                <a:ea typeface=""/>
                <a:cs typeface=""/>
              </a:rPr>
              <a:t>Š</a:t>
            </a:r>
          </a:p>
        </p:txBody>
      </p:sp>
      <p:sp>
        <p:nvSpPr>
          <p:cNvPr id="33" name="TextovéPole 31"/>
          <p:cNvSpPr txBox="1"/>
          <p:nvPr/>
        </p:nvSpPr>
        <p:spPr>
          <a:xfrm>
            <a:off x="7740350" y="3429000"/>
            <a:ext cx="651144" cy="1015660"/>
          </a:xfrm>
          <a:prstGeom prst="rect">
            <a:avLst/>
          </a:prstGeom>
          <a:noFill/>
          <a:ln>
            <a:noFill/>
          </a:ln>
        </p:spPr>
        <p:txBody>
          <a:bodyPr vert="horz" wrap="none" lIns="91440" tIns="45720" rIns="91440" bIns="45720" anchor="t" anchorCtr="0" compatLnSpc="1">
            <a:sp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s-CZ" sz="6000" b="1" i="0" u="none" strike="noStrike" kern="1200" cap="none" spc="0" baseline="0">
                <a:solidFill>
                  <a:srgbClr val="0070C0"/>
                </a:solidFill>
                <a:uFillTx/>
                <a:latin typeface="Calibri"/>
                <a:ea typeface=""/>
                <a:cs typeface=""/>
              </a:rPr>
              <a:t>Á</a:t>
            </a:r>
          </a:p>
        </p:txBody>
      </p:sp>
      <p:sp>
        <p:nvSpPr>
          <p:cNvPr id="34" name="TextovéPole 32"/>
          <p:cNvSpPr txBox="1"/>
          <p:nvPr/>
        </p:nvSpPr>
        <p:spPr>
          <a:xfrm>
            <a:off x="2368049" y="446062"/>
            <a:ext cx="606256" cy="1015660"/>
          </a:xfrm>
          <a:prstGeom prst="rect">
            <a:avLst/>
          </a:prstGeom>
          <a:noFill/>
          <a:ln>
            <a:noFill/>
          </a:ln>
        </p:spPr>
        <p:txBody>
          <a:bodyPr vert="horz" wrap="none" lIns="91440" tIns="45720" rIns="91440" bIns="45720" anchor="t" anchorCtr="0" compatLnSpc="1">
            <a:sp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s-CZ" sz="6000" b="1" i="0" u="none" strike="noStrike" kern="1200" cap="none" spc="0" baseline="0">
                <a:solidFill>
                  <a:srgbClr val="0070C0"/>
                </a:solidFill>
                <a:uFillTx/>
                <a:latin typeface="Calibri"/>
                <a:ea typeface=""/>
                <a:cs typeface=""/>
              </a:rPr>
              <a:t>K</a:t>
            </a:r>
          </a:p>
        </p:txBody>
      </p:sp>
      <p:sp>
        <p:nvSpPr>
          <p:cNvPr id="35" name="TextovéPole 34"/>
          <p:cNvSpPr txBox="1"/>
          <p:nvPr/>
        </p:nvSpPr>
        <p:spPr>
          <a:xfrm>
            <a:off x="7947141" y="1340766"/>
            <a:ext cx="389854" cy="1015660"/>
          </a:xfrm>
          <a:prstGeom prst="rect">
            <a:avLst/>
          </a:prstGeom>
          <a:noFill/>
          <a:ln>
            <a:noFill/>
          </a:ln>
        </p:spPr>
        <p:txBody>
          <a:bodyPr vert="horz" wrap="none" lIns="91440" tIns="45720" rIns="91440" bIns="45720" anchor="t" anchorCtr="0" compatLnSpc="1">
            <a:sp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s-CZ" sz="6000" b="1" i="0" u="none" strike="noStrike" kern="1200" cap="none" spc="0" baseline="0">
                <a:solidFill>
                  <a:srgbClr val="0070C0"/>
                </a:solidFill>
                <a:uFillTx/>
                <a:latin typeface="Calibri"/>
                <a:ea typeface=""/>
                <a:cs typeface=""/>
              </a:rPr>
              <a:t>Í</a:t>
            </a:r>
          </a:p>
        </p:txBody>
      </p:sp>
      <p:sp>
        <p:nvSpPr>
          <p:cNvPr id="36" name="TextovéPole 35"/>
          <p:cNvSpPr txBox="1"/>
          <p:nvPr/>
        </p:nvSpPr>
        <p:spPr>
          <a:xfrm>
            <a:off x="2451533" y="1695882"/>
            <a:ext cx="548548" cy="1015660"/>
          </a:xfrm>
          <a:prstGeom prst="rect">
            <a:avLst/>
          </a:prstGeom>
          <a:noFill/>
          <a:ln>
            <a:noFill/>
          </a:ln>
        </p:spPr>
        <p:txBody>
          <a:bodyPr vert="horz" wrap="none" lIns="91440" tIns="45720" rIns="91440" bIns="45720" anchor="t" anchorCtr="0" compatLnSpc="1">
            <a:sp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s-CZ" sz="6000" b="1" i="0" u="none" strike="noStrike" kern="1200" cap="none" spc="0" baseline="0">
                <a:solidFill>
                  <a:srgbClr val="0070C0"/>
                </a:solidFill>
                <a:uFillTx/>
                <a:latin typeface="Calibri"/>
                <a:ea typeface=""/>
                <a:cs typeface=""/>
              </a:rPr>
              <a:t>S</a:t>
            </a:r>
          </a:p>
        </p:txBody>
      </p:sp>
      <p:sp>
        <p:nvSpPr>
          <p:cNvPr id="37" name="TextovéPole 36"/>
          <p:cNvSpPr txBox="1"/>
          <p:nvPr/>
        </p:nvSpPr>
        <p:spPr>
          <a:xfrm>
            <a:off x="7826779" y="188640"/>
            <a:ext cx="651144" cy="1015660"/>
          </a:xfrm>
          <a:prstGeom prst="rect">
            <a:avLst/>
          </a:prstGeom>
          <a:noFill/>
          <a:ln>
            <a:noFill/>
          </a:ln>
        </p:spPr>
        <p:txBody>
          <a:bodyPr vert="horz" wrap="none" lIns="91440" tIns="45720" rIns="91440" bIns="45720" anchor="t" anchorCtr="0" compatLnSpc="1">
            <a:sp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s-CZ" sz="6000" b="1" i="0" u="none" strike="noStrike" kern="1200" cap="none" spc="0" baseline="0">
                <a:solidFill>
                  <a:srgbClr val="0070C0"/>
                </a:solidFill>
                <a:uFillTx/>
                <a:latin typeface="Calibri"/>
                <a:ea typeface=""/>
                <a:cs typeface=""/>
              </a:rPr>
              <a:t>A</a:t>
            </a:r>
          </a:p>
        </p:txBody>
      </p:sp>
      <p:sp>
        <p:nvSpPr>
          <p:cNvPr id="38" name="TextovéPole 38"/>
          <p:cNvSpPr txBox="1"/>
          <p:nvPr/>
        </p:nvSpPr>
        <p:spPr>
          <a:xfrm>
            <a:off x="7789243" y="4569805"/>
            <a:ext cx="705642" cy="1015660"/>
          </a:xfrm>
          <a:prstGeom prst="rect">
            <a:avLst/>
          </a:prstGeom>
          <a:noFill/>
          <a:ln>
            <a:noFill/>
          </a:ln>
        </p:spPr>
        <p:txBody>
          <a:bodyPr vert="horz" wrap="none" lIns="91440" tIns="45720" rIns="91440" bIns="45720" anchor="t" anchorCtr="0" compatLnSpc="1">
            <a:sp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s-CZ" sz="6000" b="1" i="0" u="none" strike="noStrike" kern="1200" cap="none" spc="0" baseline="0">
                <a:solidFill>
                  <a:srgbClr val="0070C0"/>
                </a:solidFill>
                <a:uFillTx/>
                <a:latin typeface="Calibri"/>
                <a:ea typeface=""/>
                <a:cs typeface=""/>
              </a:rPr>
              <a:t>O</a:t>
            </a:r>
          </a:p>
        </p:txBody>
      </p:sp>
      <p:sp>
        <p:nvSpPr>
          <p:cNvPr id="39" name="TextovéPole 39"/>
          <p:cNvSpPr txBox="1"/>
          <p:nvPr/>
        </p:nvSpPr>
        <p:spPr>
          <a:xfrm>
            <a:off x="2433904" y="2997467"/>
            <a:ext cx="566178" cy="1015660"/>
          </a:xfrm>
          <a:prstGeom prst="rect">
            <a:avLst/>
          </a:prstGeom>
          <a:noFill/>
          <a:ln>
            <a:noFill/>
          </a:ln>
        </p:spPr>
        <p:txBody>
          <a:bodyPr vert="horz" wrap="none" lIns="91440" tIns="45720" rIns="91440" bIns="45720" anchor="t" anchorCtr="0" compatLnSpc="1">
            <a:sp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s-CZ" sz="6000" b="1" i="0" u="none" strike="noStrike" kern="1200" cap="none" spc="0" baseline="0">
                <a:solidFill>
                  <a:srgbClr val="0070C0"/>
                </a:solidFill>
                <a:uFillTx/>
                <a:latin typeface="Calibri"/>
                <a:ea typeface=""/>
                <a:cs typeface=""/>
              </a:rPr>
              <a:t>T</a:t>
            </a:r>
          </a:p>
        </p:txBody>
      </p:sp>
      <p:sp>
        <p:nvSpPr>
          <p:cNvPr id="40" name="TextovéPole 1"/>
          <p:cNvSpPr txBox="1"/>
          <p:nvPr/>
        </p:nvSpPr>
        <p:spPr>
          <a:xfrm>
            <a:off x="3278133" y="2987225"/>
            <a:ext cx="705642" cy="1015660"/>
          </a:xfrm>
          <a:prstGeom prst="rect">
            <a:avLst/>
          </a:prstGeom>
          <a:noFill/>
          <a:ln>
            <a:noFill/>
          </a:ln>
        </p:spPr>
        <p:txBody>
          <a:bodyPr vert="horz" wrap="none" lIns="91440" tIns="45720" rIns="91440" bIns="45720" anchor="t" anchorCtr="0" compatLnSpc="1">
            <a:sp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s-CZ" sz="6000" b="1" i="0" u="none" strike="noStrike" kern="1200" cap="none" spc="0" baseline="0">
                <a:solidFill>
                  <a:srgbClr val="0070C0"/>
                </a:solidFill>
                <a:uFillTx/>
                <a:latin typeface="Calibri"/>
                <a:ea typeface=""/>
                <a:cs typeface=""/>
              </a:rPr>
              <a:t>O</a:t>
            </a:r>
          </a:p>
        </p:txBody>
      </p:sp>
      <p:sp>
        <p:nvSpPr>
          <p:cNvPr id="41" name="TextovéPole 2"/>
          <p:cNvSpPr txBox="1"/>
          <p:nvPr/>
        </p:nvSpPr>
        <p:spPr>
          <a:xfrm>
            <a:off x="4363288" y="2997467"/>
            <a:ext cx="617476" cy="1015660"/>
          </a:xfrm>
          <a:prstGeom prst="rect">
            <a:avLst/>
          </a:prstGeom>
          <a:noFill/>
          <a:ln>
            <a:noFill/>
          </a:ln>
        </p:spPr>
        <p:txBody>
          <a:bodyPr vert="horz" wrap="none" lIns="91440" tIns="45720" rIns="91440" bIns="45720" anchor="t" anchorCtr="0" compatLnSpc="1">
            <a:sp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s-CZ" sz="6000" b="1" i="0" u="none" strike="noStrike" kern="1200" cap="none" spc="0" baseline="0">
                <a:solidFill>
                  <a:srgbClr val="0070C0"/>
                </a:solidFill>
                <a:uFillTx/>
                <a:latin typeface="Calibri"/>
                <a:ea typeface=""/>
                <a:cs typeface=""/>
              </a:rPr>
              <a:t>R</a:t>
            </a:r>
          </a:p>
        </p:txBody>
      </p:sp>
      <p:sp>
        <p:nvSpPr>
          <p:cNvPr id="42" name="TextovéPole 47"/>
          <p:cNvSpPr txBox="1"/>
          <p:nvPr/>
        </p:nvSpPr>
        <p:spPr>
          <a:xfrm>
            <a:off x="1486146" y="4361239"/>
            <a:ext cx="651144" cy="1015660"/>
          </a:xfrm>
          <a:prstGeom prst="rect">
            <a:avLst/>
          </a:prstGeom>
          <a:noFill/>
          <a:ln>
            <a:noFill/>
          </a:ln>
        </p:spPr>
        <p:txBody>
          <a:bodyPr vert="horz" wrap="none" lIns="91440" tIns="45720" rIns="91440" bIns="45720" anchor="t" anchorCtr="0" compatLnSpc="1">
            <a:sp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s-CZ" sz="6000" b="1" i="0" u="none" strike="noStrike" kern="1200" cap="none" spc="0" baseline="0">
                <a:solidFill>
                  <a:srgbClr val="0070C0"/>
                </a:solidFill>
                <a:uFillTx/>
                <a:latin typeface="Calibri"/>
                <a:ea typeface=""/>
                <a:cs typeface=""/>
              </a:rPr>
              <a:t>A</a:t>
            </a:r>
          </a:p>
        </p:txBody>
      </p:sp>
      <p:sp>
        <p:nvSpPr>
          <p:cNvPr id="43" name="TextovéPole 48"/>
          <p:cNvSpPr txBox="1"/>
          <p:nvPr/>
        </p:nvSpPr>
        <p:spPr>
          <a:xfrm>
            <a:off x="7864324" y="5661251"/>
            <a:ext cx="576062" cy="1015660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s-CZ" sz="6000" b="1" i="0" u="none" strike="noStrike" kern="1200" cap="none" spc="0" baseline="0">
                <a:solidFill>
                  <a:srgbClr val="0070C0"/>
                </a:solidFill>
                <a:uFillTx/>
                <a:latin typeface="Calibri"/>
                <a:ea typeface=""/>
                <a:cs typeface=""/>
              </a:rPr>
              <a:t>S</a:t>
            </a:r>
          </a:p>
        </p:txBody>
      </p:sp>
      <p:sp>
        <p:nvSpPr>
          <p:cNvPr id="44" name="TextovéPole 50"/>
          <p:cNvSpPr txBox="1"/>
          <p:nvPr/>
        </p:nvSpPr>
        <p:spPr>
          <a:xfrm>
            <a:off x="3267279" y="4345594"/>
            <a:ext cx="705642" cy="1015660"/>
          </a:xfrm>
          <a:prstGeom prst="rect">
            <a:avLst/>
          </a:prstGeom>
          <a:noFill/>
          <a:ln>
            <a:noFill/>
          </a:ln>
        </p:spPr>
        <p:txBody>
          <a:bodyPr vert="horz" wrap="none" lIns="91440" tIns="45720" rIns="91440" bIns="45720" anchor="t" anchorCtr="0" compatLnSpc="1">
            <a:sp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s-CZ" sz="6000" b="1" i="0" u="none" strike="noStrike" kern="1200" cap="none" spc="0" baseline="0">
                <a:solidFill>
                  <a:srgbClr val="0070C0"/>
                </a:solidFill>
                <a:uFillTx/>
                <a:latin typeface="Calibri"/>
                <a:ea typeface=""/>
                <a:cs typeface=""/>
              </a:rPr>
              <a:t>O</a:t>
            </a:r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interactiveSeq">
                <p:stCondLst>
                  <p:cond evt="onClick" delay="0">
                    <p:tgtEl>
                      <p:spTgt spid="33"/>
                    </p:tgtEl>
                  </p:cond>
                </p:stCondLst>
                <p:childTnLst>
                  <p:par>
                    <p:cTn id="3" fill="hold">
                      <p:stCondLst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1.94444E-6 4.31182E-6 L -0.69705 -0.43072 ">
                                      <p:cBhvr>
                                        <p:cTn id="6" dur="20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3"/>
                  </p:tgtEl>
                </p:cond>
              </p:nextCondLst>
            </p:seq>
            <p:seq concurrent="1" nextAc="seek">
              <p:cTn id="7" dur="indefinite" nodeType="interactiveSeq">
                <p:stCondLst>
                  <p:cond evt="onClick" delay="0">
                    <p:tgtEl>
                      <p:spTgt spid="35"/>
                    </p:tgtEl>
                  </p:cond>
                </p:stCondLst>
                <p:childTnLst>
                  <p:par>
                    <p:cTn id="8" fill="hold">
                      <p:stCondLst>
                        <p:cond evt="onBegin" delay="0">
                          <p:tn val="7"/>
                        </p:cond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1.38889E-6 2.5399E-6 L -0.70538 0.05204 ">
                                      <p:cBhvr>
                                        <p:cTn id="11" dur="20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5"/>
                  </p:tgtEl>
                </p:cond>
              </p:nextCondLst>
            </p:seq>
            <p:seq concurrent="1" nextAc="seek">
              <p:cTn id="12" dur="indefinite" nodeType="interactiveSeq">
                <p:stCondLst>
                  <p:cond evt="onClick" delay="0">
                    <p:tgtEl>
                      <p:spTgt spid="37"/>
                    </p:tgtEl>
                  </p:cond>
                </p:stCondLst>
                <p:childTnLst>
                  <p:par>
                    <p:cTn id="13" fill="hold">
                      <p:stCondLst>
                        <p:cond evt="onBegin" delay="0">
                          <p:tn val="12"/>
                        </p:cond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3.05556E-6 1.50359E-7 L -0.50173 0.20935 ">
                                      <p:cBhvr>
                                        <p:cTn id="16" dur="20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7"/>
                  </p:tgtEl>
                </p:cond>
              </p:nextCondLst>
            </p:seq>
            <p:seq concurrent="1" nextAc="seek">
              <p:cTn id="17" dur="indefinite" nodeType="interactiveSeq">
                <p:stCondLst>
                  <p:cond evt="onClick" delay="0">
                    <p:tgtEl>
                      <p:spTgt spid="38"/>
                    </p:tgtEl>
                  </p:cond>
                </p:stCondLst>
                <p:childTnLst>
                  <p:par>
                    <p:cTn id="18" fill="hold">
                      <p:stCondLst>
                        <p:cond evt="onBegin" delay="0">
                          <p:tn val="17"/>
                        </p:cond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1.38889E-6 -4.05274E-6 L -0.70538 -0.2297 " rAng="0" ptsTypes="AA">
                                      <p:cBhvr>
                                        <p:cTn id="21" dur="20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rCtr x="-35278" y="-11497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8"/>
                  </p:tgtEl>
                </p:cond>
              </p:nextCondLst>
            </p:seq>
            <p:seq concurrent="1" nextAc="seek">
              <p:cTn id="22" dur="indefinite" nodeType="interactiveSeq">
                <p:stCondLst>
                  <p:cond evt="onClick" delay="0">
                    <p:tgtEl>
                      <p:spTgt spid="43"/>
                    </p:tgtEl>
                  </p:cond>
                </p:stCondLst>
                <p:childTnLst>
                  <p:par>
                    <p:cTn id="23" fill="hold">
                      <p:stCondLst>
                        <p:cond evt="onBegin" delay="0">
                          <p:tn val="22"/>
                        </p:cond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3.05556E-6 -2.79204E-6 L -0.59618 -0.18945 ">
                                      <p:cBhvr>
                                        <p:cTn id="26" dur="2000" fill="hold"/>
                                        <p:tgtEl>
                                          <p:spTgt spid="4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3"/>
                  </p:tgtEl>
                </p:cond>
              </p:nextCondLst>
            </p:seq>
            <p:seq concurrent="1" nextAc="seek">
              <p:cTn id="27" dur="indefinit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childTnLst>
                  <p:par>
                    <p:cTn id="28" fill="hold">
                      <p:stCondLst>
                        <p:cond evt="onBegin" delay="0">
                          <p:tn val="27"/>
                        </p:cond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1.94444E-6 -3.49294E-7 L -0.79948 0.46218 ">
                                      <p:cBhvr>
                                        <p:cTn id="31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  <p:bldLst>
      <p:bldP spid="4" grpId="0"/>
      <p:bldP spid="33" grpId="0"/>
      <p:bldP spid="35" grpId="0"/>
      <p:bldP spid="37" grpId="0"/>
      <p:bldP spid="38" grpId="0"/>
      <p:bldP spid="43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1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2"/>
          <p:cNvSpPr txBox="1">
            <a:spLocks noGrp="1"/>
          </p:cNvSpPr>
          <p:nvPr>
            <p:ph idx="1"/>
          </p:nvPr>
        </p:nvSpPr>
        <p:spPr>
          <a:xfrm>
            <a:off x="251524" y="116631"/>
            <a:ext cx="8435275" cy="6009528"/>
          </a:xfrm>
        </p:spPr>
        <p:txBody>
          <a:bodyPr/>
          <a:lstStyle/>
          <a:p>
            <a:pPr marL="0" lvl="0" indent="0">
              <a:buNone/>
            </a:pPr>
            <a:r>
              <a:rPr lang="cs-CZ"/>
              <a:t>Zdroje a citace: Microsoft - Office klipart</a:t>
            </a:r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23</TotalTime>
  <Words>434</Words>
  <Application>Microsoft Office PowerPoint</Application>
  <PresentationFormat>Předvádění na obrazovce (4:3)</PresentationFormat>
  <Paragraphs>102</Paragraphs>
  <Slides>11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Motiv systému Office</vt:lpstr>
      <vt:lpstr>Hláska M VY_32_INOVACE_1B_02 Číslo projektu: CZ.1.07/1.5.00/34.1056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Hláska M VY_32_INOVACE_1B_02 Číslo projektu: CZ.1.07/1.5.00/34.1056</dc:title>
  <dc:creator>pc</dc:creator>
  <cp:lastModifiedBy>uzivatel</cp:lastModifiedBy>
  <cp:revision>20</cp:revision>
  <dcterms:created xsi:type="dcterms:W3CDTF">2013-07-03T16:11:13Z</dcterms:created>
  <dcterms:modified xsi:type="dcterms:W3CDTF">2013-12-10T09:27:10Z</dcterms:modified>
</cp:coreProperties>
</file>