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79" r:id="rId3"/>
    <p:sldId id="294" r:id="rId4"/>
    <p:sldId id="288" r:id="rId5"/>
    <p:sldId id="289" r:id="rId6"/>
    <p:sldId id="290" r:id="rId7"/>
    <p:sldId id="291" r:id="rId8"/>
    <p:sldId id="292" r:id="rId9"/>
    <p:sldId id="28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CB43"/>
    <a:srgbClr val="FEF4EC"/>
    <a:srgbClr val="F88B14"/>
    <a:srgbClr val="F7DC15"/>
    <a:srgbClr val="FA8504"/>
    <a:srgbClr val="F9F9A5"/>
    <a:srgbClr val="1EFF0D"/>
    <a:srgbClr val="72C24A"/>
    <a:srgbClr val="F96513"/>
    <a:srgbClr val="11CE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VY_32_INOVACE_666_SLOVESO_CAN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MODÁLNÍ SLOVESO CAN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7F0720-E030-42CE-9FDD-95B78FF7A8F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79C419-FCC1-4DC8-887A-48D480685C60}" type="presOf" srcId="{D8197B8C-B260-4A16-BDF4-0947B075E274}" destId="{5A5FFA88-C948-4069-8E93-59FA12366E83}" srcOrd="1" destOrd="0" presId="urn:microsoft.com/office/officeart/2005/8/layout/target3"/>
    <dgm:cxn modelId="{4DA456F2-8E76-47D6-BF68-351104B7034C}" type="presOf" srcId="{D8197B8C-B260-4A16-BDF4-0947B075E274}" destId="{25B08C86-7E15-44DC-BE7F-FFB55DD49D12}" srcOrd="0" destOrd="0" presId="urn:microsoft.com/office/officeart/2005/8/layout/target3"/>
    <dgm:cxn modelId="{BF3D146A-F292-4B14-A2D4-D333FEA40837}" type="presOf" srcId="{D1B46980-6531-4606-95E6-44980827E919}" destId="{6140AFEC-043D-4C43-A2F9-D0F5331DF3A3}" srcOrd="0" destOrd="0" presId="urn:microsoft.com/office/officeart/2005/8/layout/target3"/>
    <dgm:cxn modelId="{A8357137-FF53-4E5D-A607-F0AA71D3FE63}" type="presOf" srcId="{23DE21E6-671D-41EF-A4B8-4CB61DD21CB9}" destId="{20EFD393-BD0F-4866-BD5F-B29A45D964CD}" srcOrd="0" destOrd="0" presId="urn:microsoft.com/office/officeart/2005/8/layout/target3"/>
    <dgm:cxn modelId="{7F0FC385-2A6F-4F2D-A710-4E43AEB21CA2}" type="presOf" srcId="{23DE21E6-671D-41EF-A4B8-4CB61DD21CB9}" destId="{D765D62F-75B8-4F0E-BC22-04FC3BAECA31}" srcOrd="1" destOrd="0" presId="urn:microsoft.com/office/officeart/2005/8/layout/target3"/>
    <dgm:cxn modelId="{36DFAA03-AA07-468C-AE26-6A1FAAA61513}" type="presOf" srcId="{D1B46980-6531-4606-95E6-44980827E919}" destId="{2BE915AB-18AA-4053-B92C-3BFC9ED204BB}" srcOrd="1" destOrd="0" presId="urn:microsoft.com/office/officeart/2005/8/layout/target3"/>
    <dgm:cxn modelId="{1A26EFB9-CBE7-49F2-9165-1751178C6D36}" type="presOf" srcId="{757F3AB3-0718-4624-B441-E567A8F0AB56}" destId="{333A1088-737F-45CB-B68E-254E46348037}" srcOrd="0" destOrd="0" presId="urn:microsoft.com/office/officeart/2005/8/layout/target3"/>
    <dgm:cxn modelId="{B1DBB4D0-1FA4-4F21-A7BA-99B4368C4EAC}" type="presOf" srcId="{D1D4F407-5343-4D3F-B5B9-D407B03CAEB4}" destId="{D005CE8C-CC26-4C3E-AC11-E15060ECD759}" srcOrd="0" destOrd="0" presId="urn:microsoft.com/office/officeart/2005/8/layout/target3"/>
    <dgm:cxn modelId="{AF9C2573-AC72-425D-A2FF-F847926822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2F0400-E686-4BD3-BFF3-330DCF7F4FE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9B607A-9DD3-45D3-A552-DA08390ECE1A}" type="presParOf" srcId="{333A1088-737F-45CB-B68E-254E46348037}" destId="{F5ABB229-8D3B-4694-996A-96F23CF14429}" srcOrd="0" destOrd="0" presId="urn:microsoft.com/office/officeart/2005/8/layout/target3"/>
    <dgm:cxn modelId="{D052FEBC-B774-4B50-8463-0CB594D538A5}" type="presParOf" srcId="{333A1088-737F-45CB-B68E-254E46348037}" destId="{F41139FD-01EE-4571-8B17-4FB00FC51163}" srcOrd="1" destOrd="0" presId="urn:microsoft.com/office/officeart/2005/8/layout/target3"/>
    <dgm:cxn modelId="{AB331A45-C6E4-4DBD-BD97-FBB5A3020B22}" type="presParOf" srcId="{333A1088-737F-45CB-B68E-254E46348037}" destId="{D005CE8C-CC26-4C3E-AC11-E15060ECD759}" srcOrd="2" destOrd="0" presId="urn:microsoft.com/office/officeart/2005/8/layout/target3"/>
    <dgm:cxn modelId="{A18A0CB9-609D-42D4-B69E-4DF801A441BA}" type="presParOf" srcId="{333A1088-737F-45CB-B68E-254E46348037}" destId="{2C702D82-9B77-49B7-9568-BB8EB47C3372}" srcOrd="3" destOrd="0" presId="urn:microsoft.com/office/officeart/2005/8/layout/target3"/>
    <dgm:cxn modelId="{C81C5C23-F292-46B5-B1E0-C4FEAF96B212}" type="presParOf" srcId="{333A1088-737F-45CB-B68E-254E46348037}" destId="{A52A0455-90FF-4808-ABD0-F02540D31D5A}" srcOrd="4" destOrd="0" presId="urn:microsoft.com/office/officeart/2005/8/layout/target3"/>
    <dgm:cxn modelId="{09C6ED3C-4A5E-488A-B568-CE28CD1AE9D7}" type="presParOf" srcId="{333A1088-737F-45CB-B68E-254E46348037}" destId="{6140AFEC-043D-4C43-A2F9-D0F5331DF3A3}" srcOrd="5" destOrd="0" presId="urn:microsoft.com/office/officeart/2005/8/layout/target3"/>
    <dgm:cxn modelId="{7994AEBD-BAFD-4892-8C20-CCE6C2495B78}" type="presParOf" srcId="{333A1088-737F-45CB-B68E-254E46348037}" destId="{9358AC05-5D7D-4327-9F80-1AD486AEA664}" srcOrd="6" destOrd="0" presId="urn:microsoft.com/office/officeart/2005/8/layout/target3"/>
    <dgm:cxn modelId="{3D6AE995-3980-4A2D-8D5B-C2DB000C4329}" type="presParOf" srcId="{333A1088-737F-45CB-B68E-254E46348037}" destId="{313FC574-E1CD-4FB4-B054-0B805CE0447D}" srcOrd="7" destOrd="0" presId="urn:microsoft.com/office/officeart/2005/8/layout/target3"/>
    <dgm:cxn modelId="{4EA2F8E2-C685-4609-BF6A-0AD25486EF32}" type="presParOf" srcId="{333A1088-737F-45CB-B68E-254E46348037}" destId="{619D679B-A015-4ECF-8348-D1034C574F40}" srcOrd="8" destOrd="0" presId="urn:microsoft.com/office/officeart/2005/8/layout/target3"/>
    <dgm:cxn modelId="{2C4311D9-6121-4B9D-9ACD-1C46E1FA9E2C}" type="presParOf" srcId="{333A1088-737F-45CB-B68E-254E46348037}" destId="{322283A8-4A27-4CDA-BAE3-F381106A9174}" srcOrd="9" destOrd="0" presId="urn:microsoft.com/office/officeart/2005/8/layout/target3"/>
    <dgm:cxn modelId="{A7FFDCAA-58F2-4C7A-A707-E605FA7EBB64}" type="presParOf" srcId="{333A1088-737F-45CB-B68E-254E46348037}" destId="{FFC9F71D-1B4F-4AD9-A4A6-86ADEFC8AF5C}" srcOrd="10" destOrd="0" presId="urn:microsoft.com/office/officeart/2005/8/layout/target3"/>
    <dgm:cxn modelId="{D852283D-2DBC-4864-B5B7-83FCB4D8D00F}" type="presParOf" srcId="{333A1088-737F-45CB-B68E-254E46348037}" destId="{25B08C86-7E15-44DC-BE7F-FFB55DD49D12}" srcOrd="11" destOrd="0" presId="urn:microsoft.com/office/officeart/2005/8/layout/target3"/>
    <dgm:cxn modelId="{AA4084C6-8C97-4DC3-A68D-752203172561}" type="presParOf" srcId="{333A1088-737F-45CB-B68E-254E46348037}" destId="{B802C839-24C6-47E7-BAF8-A79343132CBC}" srcOrd="12" destOrd="0" presId="urn:microsoft.com/office/officeart/2005/8/layout/target3"/>
    <dgm:cxn modelId="{A2113C60-12D6-4862-B5B8-209EB60C9A3B}" type="presParOf" srcId="{333A1088-737F-45CB-B68E-254E46348037}" destId="{10B0AAF3-16BE-4B9A-A567-5D5A0E0FD953}" srcOrd="13" destOrd="0" presId="urn:microsoft.com/office/officeart/2005/8/layout/target3"/>
    <dgm:cxn modelId="{5EE96BCE-3A6A-4A94-AACC-DF0F850C6161}" type="presParOf" srcId="{333A1088-737F-45CB-B68E-254E46348037}" destId="{20EFD393-BD0F-4866-BD5F-B29A45D964CD}" srcOrd="14" destOrd="0" presId="urn:microsoft.com/office/officeart/2005/8/layout/target3"/>
    <dgm:cxn modelId="{3EEA8F83-05F9-47F0-BA36-B69379C9A5DF}" type="presParOf" srcId="{333A1088-737F-45CB-B68E-254E46348037}" destId="{AED2198E-93D5-4001-81B4-73124B309672}" srcOrd="15" destOrd="0" presId="urn:microsoft.com/office/officeart/2005/8/layout/target3"/>
    <dgm:cxn modelId="{4E8ECB16-892D-4977-98AF-AAF31CC2A482}" type="presParOf" srcId="{333A1088-737F-45CB-B68E-254E46348037}" destId="{2BE915AB-18AA-4053-B92C-3BFC9ED204BB}" srcOrd="16" destOrd="0" presId="urn:microsoft.com/office/officeart/2005/8/layout/target3"/>
    <dgm:cxn modelId="{1BC775A6-A94F-440F-A0FB-4E0FA37B9DE9}" type="presParOf" srcId="{333A1088-737F-45CB-B68E-254E46348037}" destId="{6BB5E863-4638-4E1D-BFDE-399D028AC4ED}" srcOrd="17" destOrd="0" presId="urn:microsoft.com/office/officeart/2005/8/layout/target3"/>
    <dgm:cxn modelId="{D25C8A5F-1EAC-462B-B19C-FFF5B51E2202}" type="presParOf" srcId="{333A1088-737F-45CB-B68E-254E46348037}" destId="{5A5FFA88-C948-4069-8E93-59FA12366E83}" srcOrd="18" destOrd="0" presId="urn:microsoft.com/office/officeart/2005/8/layout/target3"/>
    <dgm:cxn modelId="{AEE85307-6592-486B-AE3D-C3A31B508C6B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ACBCF8-61B7-4754-8B93-3A4D6C3F93A2}" type="doc">
      <dgm:prSet loTypeId="urn:microsoft.com/office/officeart/2005/8/layout/equati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18432F-5F90-4A6A-AB8A-2C97335E5DD4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err="1" smtClean="0"/>
            <a:t>can</a:t>
          </a:r>
          <a:endParaRPr lang="cs-CZ" dirty="0"/>
        </a:p>
      </dgm:t>
    </dgm:pt>
    <dgm:pt modelId="{42E65B5C-B596-427B-A6A5-03A699672145}" type="parTrans" cxnId="{B6CB50F2-C0C3-4314-9092-33797BE0EE84}">
      <dgm:prSet/>
      <dgm:spPr/>
      <dgm:t>
        <a:bodyPr/>
        <a:lstStyle/>
        <a:p>
          <a:endParaRPr lang="cs-CZ"/>
        </a:p>
      </dgm:t>
    </dgm:pt>
    <dgm:pt modelId="{46464640-B400-46A0-885B-FCE2F7CF6F25}" type="sibTrans" cxnId="{B6CB50F2-C0C3-4314-9092-33797BE0EE84}">
      <dgm:prSet/>
      <dgm:spPr>
        <a:noFill/>
      </dgm:spPr>
      <dgm:t>
        <a:bodyPr/>
        <a:lstStyle/>
        <a:p>
          <a:endParaRPr lang="cs-CZ"/>
        </a:p>
      </dgm:t>
    </dgm:pt>
    <dgm:pt modelId="{36CA6043-395D-46F4-AC17-F48CD306B2E6}">
      <dgm:prSet phldrT="[Text]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dirty="0" err="1" smtClean="0"/>
            <a:t>swim</a:t>
          </a:r>
          <a:endParaRPr lang="cs-CZ" dirty="0"/>
        </a:p>
      </dgm:t>
    </dgm:pt>
    <dgm:pt modelId="{48C125F0-63C6-4167-A153-BF2139580DAD}" type="parTrans" cxnId="{3E4DEDDC-3BC9-4F40-A9CD-7D2F55628691}">
      <dgm:prSet/>
      <dgm:spPr/>
      <dgm:t>
        <a:bodyPr/>
        <a:lstStyle/>
        <a:p>
          <a:endParaRPr lang="cs-CZ"/>
        </a:p>
      </dgm:t>
    </dgm:pt>
    <dgm:pt modelId="{854ADA1C-20B2-4791-A5A7-460D741300FC}" type="sibTrans" cxnId="{3E4DEDDC-3BC9-4F40-A9CD-7D2F55628691}">
      <dgm:prSet/>
      <dgm:spPr>
        <a:noFill/>
      </dgm:spPr>
      <dgm:t>
        <a:bodyPr/>
        <a:lstStyle/>
        <a:p>
          <a:endParaRPr lang="cs-CZ"/>
        </a:p>
      </dgm:t>
    </dgm:pt>
    <dgm:pt modelId="{71ED68BD-C0D9-48D4-94A5-ED882CF6E7FA}">
      <dgm:prSet custT="1"/>
      <dgm:spPr>
        <a:solidFill>
          <a:srgbClr val="F88B14">
            <a:alpha val="92000"/>
          </a:srgbClr>
        </a:solidFill>
      </dgm:spPr>
      <dgm:t>
        <a:bodyPr/>
        <a:lstStyle/>
        <a:p>
          <a:r>
            <a:rPr lang="cs-CZ" sz="2400" b="1" dirty="0" smtClean="0"/>
            <a:t>I</a:t>
          </a:r>
        </a:p>
        <a:p>
          <a:r>
            <a:rPr lang="cs-CZ" sz="2400" b="1" dirty="0" err="1" smtClean="0"/>
            <a:t>You</a:t>
          </a:r>
          <a:r>
            <a:rPr lang="cs-CZ" sz="2400" b="1" dirty="0" smtClean="0"/>
            <a:t> </a:t>
          </a:r>
        </a:p>
        <a:p>
          <a:r>
            <a:rPr lang="cs-CZ" sz="2400" b="1" dirty="0" smtClean="0"/>
            <a:t>He</a:t>
          </a:r>
        </a:p>
        <a:p>
          <a:r>
            <a:rPr lang="cs-CZ" sz="2400" b="1" dirty="0" err="1" smtClean="0"/>
            <a:t>She</a:t>
          </a:r>
          <a:endParaRPr lang="cs-CZ" sz="2400" b="1" dirty="0" smtClean="0"/>
        </a:p>
        <a:p>
          <a:r>
            <a:rPr lang="cs-CZ" sz="2400" b="1" dirty="0" err="1" smtClean="0"/>
            <a:t>It</a:t>
          </a:r>
          <a:endParaRPr lang="cs-CZ" sz="2400" b="1" dirty="0" smtClean="0"/>
        </a:p>
        <a:p>
          <a:r>
            <a:rPr lang="cs-CZ" sz="2400" b="1" dirty="0" err="1" smtClean="0"/>
            <a:t>We</a:t>
          </a:r>
          <a:endParaRPr lang="cs-CZ" sz="2400" b="1" dirty="0" smtClean="0"/>
        </a:p>
        <a:p>
          <a:r>
            <a:rPr lang="cs-CZ" sz="2400" b="1" dirty="0" err="1" smtClean="0"/>
            <a:t>You</a:t>
          </a:r>
          <a:endParaRPr lang="cs-CZ" sz="2400" b="1" dirty="0" smtClean="0"/>
        </a:p>
        <a:p>
          <a:r>
            <a:rPr lang="cs-CZ" sz="2400" b="1" dirty="0" err="1" smtClean="0"/>
            <a:t>They</a:t>
          </a:r>
          <a:endParaRPr lang="cs-CZ" sz="2400" b="1" dirty="0"/>
        </a:p>
      </dgm:t>
    </dgm:pt>
    <dgm:pt modelId="{6C2CB313-697C-4177-B0CD-4F844610477F}" type="parTrans" cxnId="{FEE2CE2D-D892-47F5-AB00-E822F0D127FC}">
      <dgm:prSet/>
      <dgm:spPr/>
      <dgm:t>
        <a:bodyPr/>
        <a:lstStyle/>
        <a:p>
          <a:endParaRPr lang="cs-CZ"/>
        </a:p>
      </dgm:t>
    </dgm:pt>
    <dgm:pt modelId="{5F56E469-DC82-4FFE-9C77-6AA156DFFEFC}" type="sibTrans" cxnId="{FEE2CE2D-D892-47F5-AB00-E822F0D127FC}">
      <dgm:prSet custFlipVert="1" custScaleX="38356" custScaleY="49174" custLinFactY="19954" custLinFactNeighborX="91582" custLinFactNeighborY="100000"/>
      <dgm:spPr/>
      <dgm:t>
        <a:bodyPr/>
        <a:lstStyle/>
        <a:p>
          <a:endParaRPr lang="cs-CZ"/>
        </a:p>
      </dgm:t>
    </dgm:pt>
    <dgm:pt modelId="{7EFDE2E4-A13C-48E6-8C4A-206BC44FAF35}" type="pres">
      <dgm:prSet presAssocID="{BCACBCF8-61B7-4754-8B93-3A4D6C3F93A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3C0BC8-2997-48DC-8FAC-9542C6D0D6CF}" type="pres">
      <dgm:prSet presAssocID="{BCACBCF8-61B7-4754-8B93-3A4D6C3F93A2}" presName="vNodes" presStyleCnt="0"/>
      <dgm:spPr/>
    </dgm:pt>
    <dgm:pt modelId="{8A112137-700F-4702-9788-615BBE7AF7E4}" type="pres">
      <dgm:prSet presAssocID="{5A18432F-5F90-4A6A-AB8A-2C97335E5DD4}" presName="node" presStyleLbl="node1" presStyleIdx="0" presStyleCnt="3" custLinFactX="97933" custLinFactY="73637" custLinFactNeighborX="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91F828-0F28-40A8-89AF-3FACA9F36388}" type="pres">
      <dgm:prSet presAssocID="{46464640-B400-46A0-885B-FCE2F7CF6F25}" presName="spacerT" presStyleCnt="0"/>
      <dgm:spPr/>
    </dgm:pt>
    <dgm:pt modelId="{D89944F7-546A-4AD7-8434-98753FAEC635}" type="pres">
      <dgm:prSet presAssocID="{46464640-B400-46A0-885B-FCE2F7CF6F25}" presName="sibTrans" presStyleLbl="sibTrans2D1" presStyleIdx="0" presStyleCnt="2" custFlipVert="1" custScaleX="38356" custScaleY="49174" custLinFactX="100000" custLinFactY="1003" custLinFactNeighborX="127213" custLinFactNeighborY="100000"/>
      <dgm:spPr/>
      <dgm:t>
        <a:bodyPr/>
        <a:lstStyle/>
        <a:p>
          <a:endParaRPr lang="cs-CZ"/>
        </a:p>
      </dgm:t>
    </dgm:pt>
    <dgm:pt modelId="{FDD75AB3-08A7-4258-A0EF-1C33F0FBABCB}" type="pres">
      <dgm:prSet presAssocID="{46464640-B400-46A0-885B-FCE2F7CF6F25}" presName="spacerB" presStyleCnt="0"/>
      <dgm:spPr/>
    </dgm:pt>
    <dgm:pt modelId="{2C1AE7E0-374D-4EFA-AA35-17CA021D86A3}" type="pres">
      <dgm:prSet presAssocID="{36CA6043-395D-46F4-AC17-F48CD306B2E6}" presName="node" presStyleLbl="node1" presStyleIdx="1" presStyleCnt="3" custLinFactX="119813" custLinFactY="-53642" custLinFactNeighborX="2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5A81F-A117-4ACC-86D2-8EFF89AAC4BC}" type="pres">
      <dgm:prSet presAssocID="{BCACBCF8-61B7-4754-8B93-3A4D6C3F93A2}" presName="sibTransLast" presStyleLbl="sibTrans2D1" presStyleIdx="1" presStyleCnt="2" custAng="21294668" custFlipVert="1" custFlipHor="1" custScaleX="31323" custScaleY="69909" custLinFactX="118121" custLinFactNeighborX="200000" custLinFactNeighborY="28490"/>
      <dgm:spPr>
        <a:prstGeom prst="mathPlus">
          <a:avLst/>
        </a:prstGeom>
      </dgm:spPr>
      <dgm:t>
        <a:bodyPr/>
        <a:lstStyle/>
        <a:p>
          <a:endParaRPr lang="cs-CZ"/>
        </a:p>
      </dgm:t>
    </dgm:pt>
    <dgm:pt modelId="{B863EAC3-D769-48B5-9847-6BFEB3A35B86}" type="pres">
      <dgm:prSet presAssocID="{BCACBCF8-61B7-4754-8B93-3A4D6C3F93A2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F1F5B63-56FA-443C-9200-66F4D69FE510}" type="pres">
      <dgm:prSet presAssocID="{BCACBCF8-61B7-4754-8B93-3A4D6C3F93A2}" presName="lastNode" presStyleLbl="node1" presStyleIdx="2" presStyleCnt="3" custLinFactX="-917" custLinFactNeighborX="-100000" custLinFactNeighborY="-14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EDCE1B-7B2D-4A56-8759-817FC32F5DE0}" type="presOf" srcId="{36CA6043-395D-46F4-AC17-F48CD306B2E6}" destId="{2C1AE7E0-374D-4EFA-AA35-17CA021D86A3}" srcOrd="0" destOrd="0" presId="urn:microsoft.com/office/officeart/2005/8/layout/equation2"/>
    <dgm:cxn modelId="{AAADBF96-45C0-451B-8982-A25D576C9C2B}" type="presOf" srcId="{5A18432F-5F90-4A6A-AB8A-2C97335E5DD4}" destId="{8A112137-700F-4702-9788-615BBE7AF7E4}" srcOrd="0" destOrd="0" presId="urn:microsoft.com/office/officeart/2005/8/layout/equation2"/>
    <dgm:cxn modelId="{FEE2CE2D-D892-47F5-AB00-E822F0D127FC}" srcId="{BCACBCF8-61B7-4754-8B93-3A4D6C3F93A2}" destId="{71ED68BD-C0D9-48D4-94A5-ED882CF6E7FA}" srcOrd="2" destOrd="0" parTransId="{6C2CB313-697C-4177-B0CD-4F844610477F}" sibTransId="{5F56E469-DC82-4FFE-9C77-6AA156DFFEFC}"/>
    <dgm:cxn modelId="{F8EC429A-9CD0-4577-8CD1-E632F143F05D}" type="presOf" srcId="{854ADA1C-20B2-4791-A5A7-460D741300FC}" destId="{B863EAC3-D769-48B5-9847-6BFEB3A35B86}" srcOrd="1" destOrd="0" presId="urn:microsoft.com/office/officeart/2005/8/layout/equation2"/>
    <dgm:cxn modelId="{8F88A894-6169-44FD-A43A-357F6103F0DA}" type="presOf" srcId="{BCACBCF8-61B7-4754-8B93-3A4D6C3F93A2}" destId="{7EFDE2E4-A13C-48E6-8C4A-206BC44FAF35}" srcOrd="0" destOrd="0" presId="urn:microsoft.com/office/officeart/2005/8/layout/equation2"/>
    <dgm:cxn modelId="{3E4DEDDC-3BC9-4F40-A9CD-7D2F55628691}" srcId="{BCACBCF8-61B7-4754-8B93-3A4D6C3F93A2}" destId="{36CA6043-395D-46F4-AC17-F48CD306B2E6}" srcOrd="1" destOrd="0" parTransId="{48C125F0-63C6-4167-A153-BF2139580DAD}" sibTransId="{854ADA1C-20B2-4791-A5A7-460D741300FC}"/>
    <dgm:cxn modelId="{2B639034-4F72-4B68-99F2-50C39627D082}" type="presOf" srcId="{854ADA1C-20B2-4791-A5A7-460D741300FC}" destId="{A755A81F-A117-4ACC-86D2-8EFF89AAC4BC}" srcOrd="0" destOrd="0" presId="urn:microsoft.com/office/officeart/2005/8/layout/equation2"/>
    <dgm:cxn modelId="{B7004B37-152D-4709-9F8D-C61A15A24D8B}" type="presOf" srcId="{46464640-B400-46A0-885B-FCE2F7CF6F25}" destId="{D89944F7-546A-4AD7-8434-98753FAEC635}" srcOrd="0" destOrd="0" presId="urn:microsoft.com/office/officeart/2005/8/layout/equation2"/>
    <dgm:cxn modelId="{EC67C15C-CA1B-4F1D-B729-D017D0E225DB}" type="presOf" srcId="{71ED68BD-C0D9-48D4-94A5-ED882CF6E7FA}" destId="{DF1F5B63-56FA-443C-9200-66F4D69FE510}" srcOrd="0" destOrd="0" presId="urn:microsoft.com/office/officeart/2005/8/layout/equation2"/>
    <dgm:cxn modelId="{B6CB50F2-C0C3-4314-9092-33797BE0EE84}" srcId="{BCACBCF8-61B7-4754-8B93-3A4D6C3F93A2}" destId="{5A18432F-5F90-4A6A-AB8A-2C97335E5DD4}" srcOrd="0" destOrd="0" parTransId="{42E65B5C-B596-427B-A6A5-03A699672145}" sibTransId="{46464640-B400-46A0-885B-FCE2F7CF6F25}"/>
    <dgm:cxn modelId="{5B71C452-7417-4F14-9B32-BACB40EDF23A}" type="presParOf" srcId="{7EFDE2E4-A13C-48E6-8C4A-206BC44FAF35}" destId="{063C0BC8-2997-48DC-8FAC-9542C6D0D6CF}" srcOrd="0" destOrd="0" presId="urn:microsoft.com/office/officeart/2005/8/layout/equation2"/>
    <dgm:cxn modelId="{B2A46846-D1E9-4BFE-AB1E-6B9B479E5C22}" type="presParOf" srcId="{063C0BC8-2997-48DC-8FAC-9542C6D0D6CF}" destId="{8A112137-700F-4702-9788-615BBE7AF7E4}" srcOrd="0" destOrd="0" presId="urn:microsoft.com/office/officeart/2005/8/layout/equation2"/>
    <dgm:cxn modelId="{421AF6F8-66A2-4714-B674-DEF578DDAE8B}" type="presParOf" srcId="{063C0BC8-2997-48DC-8FAC-9542C6D0D6CF}" destId="{FF91F828-0F28-40A8-89AF-3FACA9F36388}" srcOrd="1" destOrd="0" presId="urn:microsoft.com/office/officeart/2005/8/layout/equation2"/>
    <dgm:cxn modelId="{C3048ABC-817A-48A9-989F-67A1F7693C18}" type="presParOf" srcId="{063C0BC8-2997-48DC-8FAC-9542C6D0D6CF}" destId="{D89944F7-546A-4AD7-8434-98753FAEC635}" srcOrd="2" destOrd="0" presId="urn:microsoft.com/office/officeart/2005/8/layout/equation2"/>
    <dgm:cxn modelId="{3A161472-2B72-4315-8C98-347C8D2F41EA}" type="presParOf" srcId="{063C0BC8-2997-48DC-8FAC-9542C6D0D6CF}" destId="{FDD75AB3-08A7-4258-A0EF-1C33F0FBABCB}" srcOrd="3" destOrd="0" presId="urn:microsoft.com/office/officeart/2005/8/layout/equation2"/>
    <dgm:cxn modelId="{9688F84F-D2DF-432A-AED0-8E4D2BEFC356}" type="presParOf" srcId="{063C0BC8-2997-48DC-8FAC-9542C6D0D6CF}" destId="{2C1AE7E0-374D-4EFA-AA35-17CA021D86A3}" srcOrd="4" destOrd="0" presId="urn:microsoft.com/office/officeart/2005/8/layout/equation2"/>
    <dgm:cxn modelId="{D73587E5-2487-49EE-A1B0-8E854DBAC9EA}" type="presParOf" srcId="{7EFDE2E4-A13C-48E6-8C4A-206BC44FAF35}" destId="{A755A81F-A117-4ACC-86D2-8EFF89AAC4BC}" srcOrd="1" destOrd="0" presId="urn:microsoft.com/office/officeart/2005/8/layout/equation2"/>
    <dgm:cxn modelId="{AC9532C1-F26A-474E-9C42-40C1A9D34ADC}" type="presParOf" srcId="{A755A81F-A117-4ACC-86D2-8EFF89AAC4BC}" destId="{B863EAC3-D769-48B5-9847-6BFEB3A35B86}" srcOrd="0" destOrd="0" presId="urn:microsoft.com/office/officeart/2005/8/layout/equation2"/>
    <dgm:cxn modelId="{C25604A5-BD57-4385-A831-6499072A8948}" type="presParOf" srcId="{7EFDE2E4-A13C-48E6-8C4A-206BC44FAF35}" destId="{DF1F5B63-56FA-443C-9200-66F4D69FE51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ACBCF8-61B7-4754-8B93-3A4D6C3F93A2}" type="doc">
      <dgm:prSet loTypeId="urn:microsoft.com/office/officeart/2005/8/layout/equati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18432F-5F90-4A6A-AB8A-2C97335E5DD4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err="1" smtClean="0"/>
            <a:t>cannot</a:t>
          </a:r>
          <a:endParaRPr lang="cs-CZ" dirty="0"/>
        </a:p>
      </dgm:t>
    </dgm:pt>
    <dgm:pt modelId="{42E65B5C-B596-427B-A6A5-03A699672145}" type="parTrans" cxnId="{B6CB50F2-C0C3-4314-9092-33797BE0EE84}">
      <dgm:prSet/>
      <dgm:spPr/>
      <dgm:t>
        <a:bodyPr/>
        <a:lstStyle/>
        <a:p>
          <a:endParaRPr lang="cs-CZ"/>
        </a:p>
      </dgm:t>
    </dgm:pt>
    <dgm:pt modelId="{46464640-B400-46A0-885B-FCE2F7CF6F25}" type="sibTrans" cxnId="{B6CB50F2-C0C3-4314-9092-33797BE0EE84}">
      <dgm:prSet/>
      <dgm:spPr>
        <a:noFill/>
      </dgm:spPr>
      <dgm:t>
        <a:bodyPr/>
        <a:lstStyle/>
        <a:p>
          <a:endParaRPr lang="cs-CZ"/>
        </a:p>
      </dgm:t>
    </dgm:pt>
    <dgm:pt modelId="{36CA6043-395D-46F4-AC17-F48CD306B2E6}">
      <dgm:prSet phldrT="[Text]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dirty="0" err="1" smtClean="0"/>
            <a:t>swim</a:t>
          </a:r>
          <a:endParaRPr lang="cs-CZ" dirty="0"/>
        </a:p>
      </dgm:t>
    </dgm:pt>
    <dgm:pt modelId="{48C125F0-63C6-4167-A153-BF2139580DAD}" type="parTrans" cxnId="{3E4DEDDC-3BC9-4F40-A9CD-7D2F55628691}">
      <dgm:prSet/>
      <dgm:spPr/>
      <dgm:t>
        <a:bodyPr/>
        <a:lstStyle/>
        <a:p>
          <a:endParaRPr lang="cs-CZ"/>
        </a:p>
      </dgm:t>
    </dgm:pt>
    <dgm:pt modelId="{854ADA1C-20B2-4791-A5A7-460D741300FC}" type="sibTrans" cxnId="{3E4DEDDC-3BC9-4F40-A9CD-7D2F55628691}">
      <dgm:prSet/>
      <dgm:spPr>
        <a:noFill/>
      </dgm:spPr>
      <dgm:t>
        <a:bodyPr/>
        <a:lstStyle/>
        <a:p>
          <a:endParaRPr lang="cs-CZ"/>
        </a:p>
      </dgm:t>
    </dgm:pt>
    <dgm:pt modelId="{71ED68BD-C0D9-48D4-94A5-ED882CF6E7FA}">
      <dgm:prSet custT="1"/>
      <dgm:spPr>
        <a:solidFill>
          <a:srgbClr val="F88B14">
            <a:alpha val="92000"/>
          </a:srgbClr>
        </a:solidFill>
      </dgm:spPr>
      <dgm:t>
        <a:bodyPr/>
        <a:lstStyle/>
        <a:p>
          <a:r>
            <a:rPr lang="cs-CZ" sz="2400" b="1" dirty="0" smtClean="0"/>
            <a:t>I</a:t>
          </a:r>
        </a:p>
        <a:p>
          <a:r>
            <a:rPr lang="cs-CZ" sz="2400" b="1" dirty="0" err="1" smtClean="0"/>
            <a:t>You</a:t>
          </a:r>
          <a:r>
            <a:rPr lang="cs-CZ" sz="2400" b="1" dirty="0" smtClean="0"/>
            <a:t> </a:t>
          </a:r>
        </a:p>
        <a:p>
          <a:r>
            <a:rPr lang="cs-CZ" sz="2400" b="1" dirty="0" smtClean="0"/>
            <a:t>He</a:t>
          </a:r>
        </a:p>
        <a:p>
          <a:r>
            <a:rPr lang="cs-CZ" sz="2400" b="1" dirty="0" err="1" smtClean="0"/>
            <a:t>She</a:t>
          </a:r>
          <a:endParaRPr lang="cs-CZ" sz="2400" b="1" dirty="0" smtClean="0"/>
        </a:p>
        <a:p>
          <a:r>
            <a:rPr lang="cs-CZ" sz="2400" b="1" dirty="0" err="1" smtClean="0"/>
            <a:t>It</a:t>
          </a:r>
          <a:endParaRPr lang="cs-CZ" sz="2400" b="1" dirty="0" smtClean="0"/>
        </a:p>
        <a:p>
          <a:r>
            <a:rPr lang="cs-CZ" sz="2400" b="1" dirty="0" err="1" smtClean="0"/>
            <a:t>We</a:t>
          </a:r>
          <a:endParaRPr lang="cs-CZ" sz="2400" b="1" dirty="0" smtClean="0"/>
        </a:p>
        <a:p>
          <a:r>
            <a:rPr lang="cs-CZ" sz="2400" b="1" dirty="0" err="1" smtClean="0"/>
            <a:t>You</a:t>
          </a:r>
          <a:endParaRPr lang="cs-CZ" sz="2400" b="1" dirty="0" smtClean="0"/>
        </a:p>
        <a:p>
          <a:r>
            <a:rPr lang="cs-CZ" sz="2400" b="1" dirty="0" err="1" smtClean="0"/>
            <a:t>They</a:t>
          </a:r>
          <a:endParaRPr lang="cs-CZ" sz="2400" b="1" dirty="0"/>
        </a:p>
      </dgm:t>
    </dgm:pt>
    <dgm:pt modelId="{6C2CB313-697C-4177-B0CD-4F844610477F}" type="parTrans" cxnId="{FEE2CE2D-D892-47F5-AB00-E822F0D127FC}">
      <dgm:prSet/>
      <dgm:spPr/>
      <dgm:t>
        <a:bodyPr/>
        <a:lstStyle/>
        <a:p>
          <a:endParaRPr lang="cs-CZ"/>
        </a:p>
      </dgm:t>
    </dgm:pt>
    <dgm:pt modelId="{5F56E469-DC82-4FFE-9C77-6AA156DFFEFC}" type="sibTrans" cxnId="{FEE2CE2D-D892-47F5-AB00-E822F0D127FC}">
      <dgm:prSet custFlipVert="1" custScaleX="38356" custScaleY="49174" custLinFactY="19954" custLinFactNeighborX="91582" custLinFactNeighborY="100000"/>
      <dgm:spPr/>
      <dgm:t>
        <a:bodyPr/>
        <a:lstStyle/>
        <a:p>
          <a:endParaRPr lang="cs-CZ"/>
        </a:p>
      </dgm:t>
    </dgm:pt>
    <dgm:pt modelId="{7EFDE2E4-A13C-48E6-8C4A-206BC44FAF35}" type="pres">
      <dgm:prSet presAssocID="{BCACBCF8-61B7-4754-8B93-3A4D6C3F93A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3C0BC8-2997-48DC-8FAC-9542C6D0D6CF}" type="pres">
      <dgm:prSet presAssocID="{BCACBCF8-61B7-4754-8B93-3A4D6C3F93A2}" presName="vNodes" presStyleCnt="0"/>
      <dgm:spPr/>
    </dgm:pt>
    <dgm:pt modelId="{8A112137-700F-4702-9788-615BBE7AF7E4}" type="pres">
      <dgm:prSet presAssocID="{5A18432F-5F90-4A6A-AB8A-2C97335E5DD4}" presName="node" presStyleLbl="node1" presStyleIdx="0" presStyleCnt="3" custLinFactX="80333" custLinFactY="14447" custLinFactNeighborX="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91F828-0F28-40A8-89AF-3FACA9F36388}" type="pres">
      <dgm:prSet presAssocID="{46464640-B400-46A0-885B-FCE2F7CF6F25}" presName="spacerT" presStyleCnt="0"/>
      <dgm:spPr/>
    </dgm:pt>
    <dgm:pt modelId="{D89944F7-546A-4AD7-8434-98753FAEC635}" type="pres">
      <dgm:prSet presAssocID="{46464640-B400-46A0-885B-FCE2F7CF6F25}" presName="sibTrans" presStyleLbl="sibTrans2D1" presStyleIdx="0" presStyleCnt="2" custFlipVert="1" custScaleX="38356" custScaleY="49174" custLinFactX="100000" custLinFactY="1003" custLinFactNeighborX="127213" custLinFactNeighborY="100000"/>
      <dgm:spPr/>
      <dgm:t>
        <a:bodyPr/>
        <a:lstStyle/>
        <a:p>
          <a:endParaRPr lang="cs-CZ"/>
        </a:p>
      </dgm:t>
    </dgm:pt>
    <dgm:pt modelId="{FDD75AB3-08A7-4258-A0EF-1C33F0FBABCB}" type="pres">
      <dgm:prSet presAssocID="{46464640-B400-46A0-885B-FCE2F7CF6F25}" presName="spacerB" presStyleCnt="0"/>
      <dgm:spPr/>
    </dgm:pt>
    <dgm:pt modelId="{2C1AE7E0-374D-4EFA-AA35-17CA021D86A3}" type="pres">
      <dgm:prSet presAssocID="{36CA6043-395D-46F4-AC17-F48CD306B2E6}" presName="node" presStyleLbl="node1" presStyleIdx="1" presStyleCnt="3" custLinFactX="119813" custLinFactY="-53642" custLinFactNeighborX="2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5A81F-A117-4ACC-86D2-8EFF89AAC4BC}" type="pres">
      <dgm:prSet presAssocID="{BCACBCF8-61B7-4754-8B93-3A4D6C3F93A2}" presName="sibTransLast" presStyleLbl="sibTrans2D1" presStyleIdx="1" presStyleCnt="2" custAng="21294668" custFlipVert="1" custFlipHor="1" custScaleX="31323" custScaleY="69909" custLinFactX="118121" custLinFactNeighborX="200000" custLinFactNeighborY="28490"/>
      <dgm:spPr>
        <a:prstGeom prst="mathPlus">
          <a:avLst/>
        </a:prstGeom>
      </dgm:spPr>
      <dgm:t>
        <a:bodyPr/>
        <a:lstStyle/>
        <a:p>
          <a:endParaRPr lang="cs-CZ"/>
        </a:p>
      </dgm:t>
    </dgm:pt>
    <dgm:pt modelId="{B863EAC3-D769-48B5-9847-6BFEB3A35B86}" type="pres">
      <dgm:prSet presAssocID="{BCACBCF8-61B7-4754-8B93-3A4D6C3F93A2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F1F5B63-56FA-443C-9200-66F4D69FE510}" type="pres">
      <dgm:prSet presAssocID="{BCACBCF8-61B7-4754-8B93-3A4D6C3F93A2}" presName="lastNode" presStyleLbl="node1" presStyleIdx="2" presStyleCnt="3" custLinFactX="-11311" custLinFactNeighborX="-100000" custLinFactNeighborY="-17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852570-8B5A-4CF2-8C9D-366ED01DCFAF}" type="presOf" srcId="{854ADA1C-20B2-4791-A5A7-460D741300FC}" destId="{B863EAC3-D769-48B5-9847-6BFEB3A35B86}" srcOrd="1" destOrd="0" presId="urn:microsoft.com/office/officeart/2005/8/layout/equation2"/>
    <dgm:cxn modelId="{78390FA9-EE99-4CC9-B0FB-B9EAC854EB49}" type="presOf" srcId="{BCACBCF8-61B7-4754-8B93-3A4D6C3F93A2}" destId="{7EFDE2E4-A13C-48E6-8C4A-206BC44FAF35}" srcOrd="0" destOrd="0" presId="urn:microsoft.com/office/officeart/2005/8/layout/equation2"/>
    <dgm:cxn modelId="{FEE2CE2D-D892-47F5-AB00-E822F0D127FC}" srcId="{BCACBCF8-61B7-4754-8B93-3A4D6C3F93A2}" destId="{71ED68BD-C0D9-48D4-94A5-ED882CF6E7FA}" srcOrd="2" destOrd="0" parTransId="{6C2CB313-697C-4177-B0CD-4F844610477F}" sibTransId="{5F56E469-DC82-4FFE-9C77-6AA156DFFEFC}"/>
    <dgm:cxn modelId="{8FED82FE-EEA6-46B9-97C0-7E05E59D2280}" type="presOf" srcId="{71ED68BD-C0D9-48D4-94A5-ED882CF6E7FA}" destId="{DF1F5B63-56FA-443C-9200-66F4D69FE510}" srcOrd="0" destOrd="0" presId="urn:microsoft.com/office/officeart/2005/8/layout/equation2"/>
    <dgm:cxn modelId="{0A7235DB-98C6-42CC-8E2B-ABB69138EB4F}" type="presOf" srcId="{854ADA1C-20B2-4791-A5A7-460D741300FC}" destId="{A755A81F-A117-4ACC-86D2-8EFF89AAC4BC}" srcOrd="0" destOrd="0" presId="urn:microsoft.com/office/officeart/2005/8/layout/equation2"/>
    <dgm:cxn modelId="{770170F5-871D-4A34-833A-8702BD029D0C}" type="presOf" srcId="{5A18432F-5F90-4A6A-AB8A-2C97335E5DD4}" destId="{8A112137-700F-4702-9788-615BBE7AF7E4}" srcOrd="0" destOrd="0" presId="urn:microsoft.com/office/officeart/2005/8/layout/equation2"/>
    <dgm:cxn modelId="{19DDA436-27C7-4778-9C61-8D380944AE81}" type="presOf" srcId="{36CA6043-395D-46F4-AC17-F48CD306B2E6}" destId="{2C1AE7E0-374D-4EFA-AA35-17CA021D86A3}" srcOrd="0" destOrd="0" presId="urn:microsoft.com/office/officeart/2005/8/layout/equation2"/>
    <dgm:cxn modelId="{3E4DEDDC-3BC9-4F40-A9CD-7D2F55628691}" srcId="{BCACBCF8-61B7-4754-8B93-3A4D6C3F93A2}" destId="{36CA6043-395D-46F4-AC17-F48CD306B2E6}" srcOrd="1" destOrd="0" parTransId="{48C125F0-63C6-4167-A153-BF2139580DAD}" sibTransId="{854ADA1C-20B2-4791-A5A7-460D741300FC}"/>
    <dgm:cxn modelId="{2F7C055F-F4F7-4BB6-86F6-180D8408EFB3}" type="presOf" srcId="{46464640-B400-46A0-885B-FCE2F7CF6F25}" destId="{D89944F7-546A-4AD7-8434-98753FAEC635}" srcOrd="0" destOrd="0" presId="urn:microsoft.com/office/officeart/2005/8/layout/equation2"/>
    <dgm:cxn modelId="{B6CB50F2-C0C3-4314-9092-33797BE0EE84}" srcId="{BCACBCF8-61B7-4754-8B93-3A4D6C3F93A2}" destId="{5A18432F-5F90-4A6A-AB8A-2C97335E5DD4}" srcOrd="0" destOrd="0" parTransId="{42E65B5C-B596-427B-A6A5-03A699672145}" sibTransId="{46464640-B400-46A0-885B-FCE2F7CF6F25}"/>
    <dgm:cxn modelId="{9DD77ACE-BCE2-49D9-AFBB-F8A28FEB9C61}" type="presParOf" srcId="{7EFDE2E4-A13C-48E6-8C4A-206BC44FAF35}" destId="{063C0BC8-2997-48DC-8FAC-9542C6D0D6CF}" srcOrd="0" destOrd="0" presId="urn:microsoft.com/office/officeart/2005/8/layout/equation2"/>
    <dgm:cxn modelId="{064C8B7A-906B-433A-BCC2-8AD548170288}" type="presParOf" srcId="{063C0BC8-2997-48DC-8FAC-9542C6D0D6CF}" destId="{8A112137-700F-4702-9788-615BBE7AF7E4}" srcOrd="0" destOrd="0" presId="urn:microsoft.com/office/officeart/2005/8/layout/equation2"/>
    <dgm:cxn modelId="{B470D7AC-907D-40D7-932E-CB86A18865B7}" type="presParOf" srcId="{063C0BC8-2997-48DC-8FAC-9542C6D0D6CF}" destId="{FF91F828-0F28-40A8-89AF-3FACA9F36388}" srcOrd="1" destOrd="0" presId="urn:microsoft.com/office/officeart/2005/8/layout/equation2"/>
    <dgm:cxn modelId="{29C3D3E5-FF0F-4469-9F8F-F6AEC8E5AFC8}" type="presParOf" srcId="{063C0BC8-2997-48DC-8FAC-9542C6D0D6CF}" destId="{D89944F7-546A-4AD7-8434-98753FAEC635}" srcOrd="2" destOrd="0" presId="urn:microsoft.com/office/officeart/2005/8/layout/equation2"/>
    <dgm:cxn modelId="{A0640369-0659-4414-A09F-A80184AE9E25}" type="presParOf" srcId="{063C0BC8-2997-48DC-8FAC-9542C6D0D6CF}" destId="{FDD75AB3-08A7-4258-A0EF-1C33F0FBABCB}" srcOrd="3" destOrd="0" presId="urn:microsoft.com/office/officeart/2005/8/layout/equation2"/>
    <dgm:cxn modelId="{D57A7748-D48E-4CB4-BF0D-E388B3E13B16}" type="presParOf" srcId="{063C0BC8-2997-48DC-8FAC-9542C6D0D6CF}" destId="{2C1AE7E0-374D-4EFA-AA35-17CA021D86A3}" srcOrd="4" destOrd="0" presId="urn:microsoft.com/office/officeart/2005/8/layout/equation2"/>
    <dgm:cxn modelId="{AEEB7A01-CFA6-4C48-A3A9-F3FDD0BF9865}" type="presParOf" srcId="{7EFDE2E4-A13C-48E6-8C4A-206BC44FAF35}" destId="{A755A81F-A117-4ACC-86D2-8EFF89AAC4BC}" srcOrd="1" destOrd="0" presId="urn:microsoft.com/office/officeart/2005/8/layout/equation2"/>
    <dgm:cxn modelId="{74181A47-FDCB-4103-ADA0-BFB195CFF56A}" type="presParOf" srcId="{A755A81F-A117-4ACC-86D2-8EFF89AAC4BC}" destId="{B863EAC3-D769-48B5-9847-6BFEB3A35B86}" srcOrd="0" destOrd="0" presId="urn:microsoft.com/office/officeart/2005/8/layout/equation2"/>
    <dgm:cxn modelId="{C498E0C8-A0DB-4A9E-8950-C3B5A2CB8B9C}" type="presParOf" srcId="{7EFDE2E4-A13C-48E6-8C4A-206BC44FAF35}" destId="{DF1F5B63-56FA-443C-9200-66F4D69FE51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ACBCF8-61B7-4754-8B93-3A4D6C3F93A2}" type="doc">
      <dgm:prSet loTypeId="urn:microsoft.com/office/officeart/2005/8/layout/equati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18432F-5F90-4A6A-AB8A-2C97335E5DD4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err="1" smtClean="0"/>
            <a:t>Can</a:t>
          </a:r>
          <a:endParaRPr lang="cs-CZ" dirty="0"/>
        </a:p>
      </dgm:t>
    </dgm:pt>
    <dgm:pt modelId="{42E65B5C-B596-427B-A6A5-03A699672145}" type="parTrans" cxnId="{B6CB50F2-C0C3-4314-9092-33797BE0EE84}">
      <dgm:prSet/>
      <dgm:spPr/>
      <dgm:t>
        <a:bodyPr/>
        <a:lstStyle/>
        <a:p>
          <a:endParaRPr lang="cs-CZ"/>
        </a:p>
      </dgm:t>
    </dgm:pt>
    <dgm:pt modelId="{46464640-B400-46A0-885B-FCE2F7CF6F25}" type="sibTrans" cxnId="{B6CB50F2-C0C3-4314-9092-33797BE0EE84}">
      <dgm:prSet/>
      <dgm:spPr>
        <a:noFill/>
      </dgm:spPr>
      <dgm:t>
        <a:bodyPr/>
        <a:lstStyle/>
        <a:p>
          <a:endParaRPr lang="cs-CZ"/>
        </a:p>
      </dgm:t>
    </dgm:pt>
    <dgm:pt modelId="{36CA6043-395D-46F4-AC17-F48CD306B2E6}">
      <dgm:prSet phldrT="[Text]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dirty="0" err="1" smtClean="0"/>
            <a:t>swim</a:t>
          </a:r>
          <a:endParaRPr lang="cs-CZ" dirty="0"/>
        </a:p>
      </dgm:t>
    </dgm:pt>
    <dgm:pt modelId="{48C125F0-63C6-4167-A153-BF2139580DAD}" type="parTrans" cxnId="{3E4DEDDC-3BC9-4F40-A9CD-7D2F55628691}">
      <dgm:prSet/>
      <dgm:spPr/>
      <dgm:t>
        <a:bodyPr/>
        <a:lstStyle/>
        <a:p>
          <a:endParaRPr lang="cs-CZ"/>
        </a:p>
      </dgm:t>
    </dgm:pt>
    <dgm:pt modelId="{854ADA1C-20B2-4791-A5A7-460D741300FC}" type="sibTrans" cxnId="{3E4DEDDC-3BC9-4F40-A9CD-7D2F55628691}">
      <dgm:prSet/>
      <dgm:spPr>
        <a:noFill/>
      </dgm:spPr>
      <dgm:t>
        <a:bodyPr/>
        <a:lstStyle/>
        <a:p>
          <a:endParaRPr lang="cs-CZ"/>
        </a:p>
      </dgm:t>
    </dgm:pt>
    <dgm:pt modelId="{71ED68BD-C0D9-48D4-94A5-ED882CF6E7FA}">
      <dgm:prSet custT="1"/>
      <dgm:spPr>
        <a:solidFill>
          <a:srgbClr val="F88B14">
            <a:alpha val="92000"/>
          </a:srgbClr>
        </a:solidFill>
      </dgm:spPr>
      <dgm:t>
        <a:bodyPr/>
        <a:lstStyle/>
        <a:p>
          <a:r>
            <a:rPr lang="cs-CZ" sz="2400" b="1" dirty="0" smtClean="0"/>
            <a:t>I</a:t>
          </a:r>
        </a:p>
        <a:p>
          <a:r>
            <a:rPr lang="cs-CZ" sz="2400" b="1" dirty="0" err="1" smtClean="0"/>
            <a:t>You</a:t>
          </a:r>
          <a:r>
            <a:rPr lang="cs-CZ" sz="2400" b="1" dirty="0" smtClean="0"/>
            <a:t> </a:t>
          </a:r>
        </a:p>
        <a:p>
          <a:r>
            <a:rPr lang="cs-CZ" sz="2400" b="1" dirty="0" smtClean="0"/>
            <a:t>He</a:t>
          </a:r>
        </a:p>
        <a:p>
          <a:r>
            <a:rPr lang="cs-CZ" sz="2400" b="1" dirty="0" err="1" smtClean="0"/>
            <a:t>She</a:t>
          </a:r>
          <a:endParaRPr lang="cs-CZ" sz="2400" b="1" dirty="0" smtClean="0"/>
        </a:p>
        <a:p>
          <a:r>
            <a:rPr lang="cs-CZ" sz="2400" b="1" dirty="0" err="1" smtClean="0"/>
            <a:t>It</a:t>
          </a:r>
          <a:endParaRPr lang="cs-CZ" sz="2400" b="1" dirty="0" smtClean="0"/>
        </a:p>
        <a:p>
          <a:r>
            <a:rPr lang="cs-CZ" sz="2400" b="1" dirty="0" err="1" smtClean="0"/>
            <a:t>We</a:t>
          </a:r>
          <a:endParaRPr lang="cs-CZ" sz="2400" b="1" dirty="0" smtClean="0"/>
        </a:p>
        <a:p>
          <a:r>
            <a:rPr lang="cs-CZ" sz="2400" b="1" dirty="0" err="1" smtClean="0"/>
            <a:t>You</a:t>
          </a:r>
          <a:endParaRPr lang="cs-CZ" sz="2400" b="1" dirty="0" smtClean="0"/>
        </a:p>
        <a:p>
          <a:r>
            <a:rPr lang="cs-CZ" sz="2400" b="1" dirty="0" err="1" smtClean="0"/>
            <a:t>They</a:t>
          </a:r>
          <a:endParaRPr lang="cs-CZ" sz="2400" b="1" dirty="0"/>
        </a:p>
      </dgm:t>
    </dgm:pt>
    <dgm:pt modelId="{6C2CB313-697C-4177-B0CD-4F844610477F}" type="parTrans" cxnId="{FEE2CE2D-D892-47F5-AB00-E822F0D127FC}">
      <dgm:prSet/>
      <dgm:spPr/>
      <dgm:t>
        <a:bodyPr/>
        <a:lstStyle/>
        <a:p>
          <a:endParaRPr lang="cs-CZ"/>
        </a:p>
      </dgm:t>
    </dgm:pt>
    <dgm:pt modelId="{5F56E469-DC82-4FFE-9C77-6AA156DFFEFC}" type="sibTrans" cxnId="{FEE2CE2D-D892-47F5-AB00-E822F0D127FC}">
      <dgm:prSet custFlipVert="1" custScaleX="38356" custScaleY="49174" custLinFactY="19954" custLinFactNeighborX="91582" custLinFactNeighborY="100000"/>
      <dgm:spPr/>
      <dgm:t>
        <a:bodyPr/>
        <a:lstStyle/>
        <a:p>
          <a:endParaRPr lang="cs-CZ"/>
        </a:p>
      </dgm:t>
    </dgm:pt>
    <dgm:pt modelId="{7EFDE2E4-A13C-48E6-8C4A-206BC44FAF35}" type="pres">
      <dgm:prSet presAssocID="{BCACBCF8-61B7-4754-8B93-3A4D6C3F93A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3C0BC8-2997-48DC-8FAC-9542C6D0D6CF}" type="pres">
      <dgm:prSet presAssocID="{BCACBCF8-61B7-4754-8B93-3A4D6C3F93A2}" presName="vNodes" presStyleCnt="0"/>
      <dgm:spPr/>
    </dgm:pt>
    <dgm:pt modelId="{8A112137-700F-4702-9788-615BBE7AF7E4}" type="pres">
      <dgm:prSet presAssocID="{5A18432F-5F90-4A6A-AB8A-2C97335E5DD4}" presName="node" presStyleLbl="node1" presStyleIdx="0" presStyleCnt="3" custLinFactY="64661" custLinFactNeighborX="-3289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91F828-0F28-40A8-89AF-3FACA9F36388}" type="pres">
      <dgm:prSet presAssocID="{46464640-B400-46A0-885B-FCE2F7CF6F25}" presName="spacerT" presStyleCnt="0"/>
      <dgm:spPr/>
    </dgm:pt>
    <dgm:pt modelId="{D89944F7-546A-4AD7-8434-98753FAEC635}" type="pres">
      <dgm:prSet presAssocID="{46464640-B400-46A0-885B-FCE2F7CF6F25}" presName="sibTrans" presStyleLbl="sibTrans2D1" presStyleIdx="0" presStyleCnt="2" custFlipVert="1" custScaleX="38356" custScaleY="49174" custLinFactX="100000" custLinFactY="1003" custLinFactNeighborX="127213" custLinFactNeighborY="100000"/>
      <dgm:spPr/>
      <dgm:t>
        <a:bodyPr/>
        <a:lstStyle/>
        <a:p>
          <a:endParaRPr lang="cs-CZ"/>
        </a:p>
      </dgm:t>
    </dgm:pt>
    <dgm:pt modelId="{FDD75AB3-08A7-4258-A0EF-1C33F0FBABCB}" type="pres">
      <dgm:prSet presAssocID="{46464640-B400-46A0-885B-FCE2F7CF6F25}" presName="spacerB" presStyleCnt="0"/>
      <dgm:spPr/>
    </dgm:pt>
    <dgm:pt modelId="{2C1AE7E0-374D-4EFA-AA35-17CA021D86A3}" type="pres">
      <dgm:prSet presAssocID="{36CA6043-395D-46F4-AC17-F48CD306B2E6}" presName="node" presStyleLbl="node1" presStyleIdx="1" presStyleCnt="3" custLinFactX="100000" custLinFactY="-60023" custLinFactNeighborX="174063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5A81F-A117-4ACC-86D2-8EFF89AAC4BC}" type="pres">
      <dgm:prSet presAssocID="{BCACBCF8-61B7-4754-8B93-3A4D6C3F93A2}" presName="sibTransLast" presStyleLbl="sibTrans2D1" presStyleIdx="1" presStyleCnt="2" custAng="21294668" custFlipVert="1" custFlipHor="1" custScaleX="31323" custScaleY="69909" custLinFactX="118121" custLinFactNeighborX="200000" custLinFactNeighborY="28490"/>
      <dgm:spPr>
        <a:prstGeom prst="mathPlus">
          <a:avLst/>
        </a:prstGeom>
      </dgm:spPr>
      <dgm:t>
        <a:bodyPr/>
        <a:lstStyle/>
        <a:p>
          <a:endParaRPr lang="cs-CZ"/>
        </a:p>
      </dgm:t>
    </dgm:pt>
    <dgm:pt modelId="{B863EAC3-D769-48B5-9847-6BFEB3A35B86}" type="pres">
      <dgm:prSet presAssocID="{BCACBCF8-61B7-4754-8B93-3A4D6C3F93A2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F1F5B63-56FA-443C-9200-66F4D69FE510}" type="pres">
      <dgm:prSet presAssocID="{BCACBCF8-61B7-4754-8B93-3A4D6C3F93A2}" presName="lastNode" presStyleLbl="node1" presStyleIdx="2" presStyleCnt="3" custLinFactNeighborX="-46741" custLinFactNeighborY="-36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E2CE2D-D892-47F5-AB00-E822F0D127FC}" srcId="{BCACBCF8-61B7-4754-8B93-3A4D6C3F93A2}" destId="{71ED68BD-C0D9-48D4-94A5-ED882CF6E7FA}" srcOrd="2" destOrd="0" parTransId="{6C2CB313-697C-4177-B0CD-4F844610477F}" sibTransId="{5F56E469-DC82-4FFE-9C77-6AA156DFFEFC}"/>
    <dgm:cxn modelId="{98B13EB0-0BE8-4C91-AA1D-8DE585709D76}" type="presOf" srcId="{71ED68BD-C0D9-48D4-94A5-ED882CF6E7FA}" destId="{DF1F5B63-56FA-443C-9200-66F4D69FE510}" srcOrd="0" destOrd="0" presId="urn:microsoft.com/office/officeart/2005/8/layout/equation2"/>
    <dgm:cxn modelId="{60DEB8BC-09F5-478E-B531-2CA98385D392}" type="presOf" srcId="{46464640-B400-46A0-885B-FCE2F7CF6F25}" destId="{D89944F7-546A-4AD7-8434-98753FAEC635}" srcOrd="0" destOrd="0" presId="urn:microsoft.com/office/officeart/2005/8/layout/equation2"/>
    <dgm:cxn modelId="{3E4DEDDC-3BC9-4F40-A9CD-7D2F55628691}" srcId="{BCACBCF8-61B7-4754-8B93-3A4D6C3F93A2}" destId="{36CA6043-395D-46F4-AC17-F48CD306B2E6}" srcOrd="1" destOrd="0" parTransId="{48C125F0-63C6-4167-A153-BF2139580DAD}" sibTransId="{854ADA1C-20B2-4791-A5A7-460D741300FC}"/>
    <dgm:cxn modelId="{C0770775-0809-4665-A963-79420D3521D9}" type="presOf" srcId="{854ADA1C-20B2-4791-A5A7-460D741300FC}" destId="{B863EAC3-D769-48B5-9847-6BFEB3A35B86}" srcOrd="1" destOrd="0" presId="urn:microsoft.com/office/officeart/2005/8/layout/equation2"/>
    <dgm:cxn modelId="{4D19804B-F599-444C-AC4E-E005CFDDF036}" type="presOf" srcId="{BCACBCF8-61B7-4754-8B93-3A4D6C3F93A2}" destId="{7EFDE2E4-A13C-48E6-8C4A-206BC44FAF35}" srcOrd="0" destOrd="0" presId="urn:microsoft.com/office/officeart/2005/8/layout/equation2"/>
    <dgm:cxn modelId="{D416A903-E637-4B62-A82A-111D7B40FC08}" type="presOf" srcId="{5A18432F-5F90-4A6A-AB8A-2C97335E5DD4}" destId="{8A112137-700F-4702-9788-615BBE7AF7E4}" srcOrd="0" destOrd="0" presId="urn:microsoft.com/office/officeart/2005/8/layout/equation2"/>
    <dgm:cxn modelId="{ED85AD1D-E3BB-419A-993C-B91060394F5E}" type="presOf" srcId="{36CA6043-395D-46F4-AC17-F48CD306B2E6}" destId="{2C1AE7E0-374D-4EFA-AA35-17CA021D86A3}" srcOrd="0" destOrd="0" presId="urn:microsoft.com/office/officeart/2005/8/layout/equation2"/>
    <dgm:cxn modelId="{B6CB50F2-C0C3-4314-9092-33797BE0EE84}" srcId="{BCACBCF8-61B7-4754-8B93-3A4D6C3F93A2}" destId="{5A18432F-5F90-4A6A-AB8A-2C97335E5DD4}" srcOrd="0" destOrd="0" parTransId="{42E65B5C-B596-427B-A6A5-03A699672145}" sibTransId="{46464640-B400-46A0-885B-FCE2F7CF6F25}"/>
    <dgm:cxn modelId="{1FC8A29E-2341-4E53-9960-A54161B3893E}" type="presOf" srcId="{854ADA1C-20B2-4791-A5A7-460D741300FC}" destId="{A755A81F-A117-4ACC-86D2-8EFF89AAC4BC}" srcOrd="0" destOrd="0" presId="urn:microsoft.com/office/officeart/2005/8/layout/equation2"/>
    <dgm:cxn modelId="{C1C5B6E7-EA03-43CD-8EB0-420904A29AE3}" type="presParOf" srcId="{7EFDE2E4-A13C-48E6-8C4A-206BC44FAF35}" destId="{063C0BC8-2997-48DC-8FAC-9542C6D0D6CF}" srcOrd="0" destOrd="0" presId="urn:microsoft.com/office/officeart/2005/8/layout/equation2"/>
    <dgm:cxn modelId="{FB8223C5-3BA6-499E-8F6D-0AF3485F03FF}" type="presParOf" srcId="{063C0BC8-2997-48DC-8FAC-9542C6D0D6CF}" destId="{8A112137-700F-4702-9788-615BBE7AF7E4}" srcOrd="0" destOrd="0" presId="urn:microsoft.com/office/officeart/2005/8/layout/equation2"/>
    <dgm:cxn modelId="{4382848A-B21E-4420-9E82-2EFD224EE42F}" type="presParOf" srcId="{063C0BC8-2997-48DC-8FAC-9542C6D0D6CF}" destId="{FF91F828-0F28-40A8-89AF-3FACA9F36388}" srcOrd="1" destOrd="0" presId="urn:microsoft.com/office/officeart/2005/8/layout/equation2"/>
    <dgm:cxn modelId="{A57FB213-CF88-4020-88D8-39F9391A996F}" type="presParOf" srcId="{063C0BC8-2997-48DC-8FAC-9542C6D0D6CF}" destId="{D89944F7-546A-4AD7-8434-98753FAEC635}" srcOrd="2" destOrd="0" presId="urn:microsoft.com/office/officeart/2005/8/layout/equation2"/>
    <dgm:cxn modelId="{37A4475C-2207-4497-909F-3C0528E76725}" type="presParOf" srcId="{063C0BC8-2997-48DC-8FAC-9542C6D0D6CF}" destId="{FDD75AB3-08A7-4258-A0EF-1C33F0FBABCB}" srcOrd="3" destOrd="0" presId="urn:microsoft.com/office/officeart/2005/8/layout/equation2"/>
    <dgm:cxn modelId="{60F3FBA2-F145-49DF-B233-F5CB319FA7D2}" type="presParOf" srcId="{063C0BC8-2997-48DC-8FAC-9542C6D0D6CF}" destId="{2C1AE7E0-374D-4EFA-AA35-17CA021D86A3}" srcOrd="4" destOrd="0" presId="urn:microsoft.com/office/officeart/2005/8/layout/equation2"/>
    <dgm:cxn modelId="{5D6D21BD-9137-4022-BD2A-56DF452C81AB}" type="presParOf" srcId="{7EFDE2E4-A13C-48E6-8C4A-206BC44FAF35}" destId="{A755A81F-A117-4ACC-86D2-8EFF89AAC4BC}" srcOrd="1" destOrd="0" presId="urn:microsoft.com/office/officeart/2005/8/layout/equation2"/>
    <dgm:cxn modelId="{AA85F9B5-5B4C-44E3-A32F-1B4228A49526}" type="presParOf" srcId="{A755A81F-A117-4ACC-86D2-8EFF89AAC4BC}" destId="{B863EAC3-D769-48B5-9847-6BFEB3A35B86}" srcOrd="0" destOrd="0" presId="urn:microsoft.com/office/officeart/2005/8/layout/equation2"/>
    <dgm:cxn modelId="{8ACA3009-98C5-4F52-872B-46D40F31A3D2}" type="presParOf" srcId="{7EFDE2E4-A13C-48E6-8C4A-206BC44FAF35}" destId="{DF1F5B63-56FA-443C-9200-66F4D69FE51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VY_32_INOVACE_666_SLOVESO_CAN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MODÁLNÍ SLOVESO CAN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12137-700F-4702-9788-615BBE7AF7E4}">
      <dsp:nvSpPr>
        <dsp:cNvPr id="0" name=""/>
        <dsp:cNvSpPr/>
      </dsp:nvSpPr>
      <dsp:spPr>
        <a:xfrm>
          <a:off x="4913890" y="1560507"/>
          <a:ext cx="1906488" cy="1906488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can</a:t>
          </a:r>
          <a:endParaRPr lang="cs-CZ" sz="4500" kern="1200" dirty="0"/>
        </a:p>
      </dsp:txBody>
      <dsp:txXfrm>
        <a:off x="5193089" y="1839706"/>
        <a:ext cx="1348090" cy="1348090"/>
      </dsp:txXfrm>
    </dsp:sp>
    <dsp:sp modelId="{D89944F7-546A-4AD7-8434-98753FAEC635}">
      <dsp:nvSpPr>
        <dsp:cNvPr id="0" name=""/>
        <dsp:cNvSpPr/>
      </dsp:nvSpPr>
      <dsp:spPr>
        <a:xfrm flipV="1">
          <a:off x="4393939" y="2229013"/>
          <a:ext cx="424126" cy="543747"/>
        </a:xfrm>
        <a:prstGeom prst="mathPlus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4450157" y="2451009"/>
        <a:ext cx="311690" cy="99755"/>
      </dsp:txXfrm>
    </dsp:sp>
    <dsp:sp modelId="{2C1AE7E0-374D-4EFA-AA35-17CA021D86A3}">
      <dsp:nvSpPr>
        <dsp:cNvPr id="0" name=""/>
        <dsp:cNvSpPr/>
      </dsp:nvSpPr>
      <dsp:spPr>
        <a:xfrm>
          <a:off x="7237511" y="1584185"/>
          <a:ext cx="1906488" cy="1906488"/>
        </a:xfrm>
        <a:prstGeom prst="ellipse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swim</a:t>
          </a:r>
          <a:endParaRPr lang="cs-CZ" sz="4500" kern="1200" dirty="0"/>
        </a:p>
      </dsp:txBody>
      <dsp:txXfrm>
        <a:off x="7516710" y="1863384"/>
        <a:ext cx="1348090" cy="1348090"/>
      </dsp:txXfrm>
    </dsp:sp>
    <dsp:sp modelId="{A755A81F-A117-4ACC-86D2-8EFF89AAC4BC}">
      <dsp:nvSpPr>
        <dsp:cNvPr id="0" name=""/>
        <dsp:cNvSpPr/>
      </dsp:nvSpPr>
      <dsp:spPr>
        <a:xfrm rot="21558832" flipH="1" flipV="1">
          <a:off x="6801033" y="2296255"/>
          <a:ext cx="369236" cy="495804"/>
        </a:xfrm>
        <a:prstGeom prst="mathPlus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-10800000">
        <a:off x="6911800" y="2394753"/>
        <a:ext cx="258465" cy="297482"/>
      </dsp:txXfrm>
    </dsp:sp>
    <dsp:sp modelId="{DF1F5B63-56FA-443C-9200-66F4D69FE510}">
      <dsp:nvSpPr>
        <dsp:cNvPr id="0" name=""/>
        <dsp:cNvSpPr/>
      </dsp:nvSpPr>
      <dsp:spPr>
        <a:xfrm>
          <a:off x="503810" y="372069"/>
          <a:ext cx="3812976" cy="3812976"/>
        </a:xfrm>
        <a:prstGeom prst="ellipse">
          <a:avLst/>
        </a:prstGeom>
        <a:solidFill>
          <a:srgbClr val="F88B14">
            <a:alpha val="92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You</a:t>
          </a:r>
          <a:r>
            <a:rPr lang="cs-CZ" sz="2400" b="1" kern="120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She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It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We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You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They</a:t>
          </a:r>
          <a:endParaRPr lang="cs-CZ" sz="2400" b="1" kern="1200" dirty="0"/>
        </a:p>
      </dsp:txBody>
      <dsp:txXfrm>
        <a:off x="1062207" y="930466"/>
        <a:ext cx="2696182" cy="2696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12137-700F-4702-9788-615BBE7AF7E4}">
      <dsp:nvSpPr>
        <dsp:cNvPr id="0" name=""/>
        <dsp:cNvSpPr/>
      </dsp:nvSpPr>
      <dsp:spPr>
        <a:xfrm>
          <a:off x="4578348" y="432057"/>
          <a:ext cx="1906488" cy="1906488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err="1" smtClean="0"/>
            <a:t>cannot</a:t>
          </a:r>
          <a:endParaRPr lang="cs-CZ" sz="3500" kern="1200" dirty="0"/>
        </a:p>
      </dsp:txBody>
      <dsp:txXfrm>
        <a:off x="4857547" y="711256"/>
        <a:ext cx="1348090" cy="1348090"/>
      </dsp:txXfrm>
    </dsp:sp>
    <dsp:sp modelId="{D89944F7-546A-4AD7-8434-98753FAEC635}">
      <dsp:nvSpPr>
        <dsp:cNvPr id="0" name=""/>
        <dsp:cNvSpPr/>
      </dsp:nvSpPr>
      <dsp:spPr>
        <a:xfrm flipV="1">
          <a:off x="4393939" y="2229013"/>
          <a:ext cx="424126" cy="543747"/>
        </a:xfrm>
        <a:prstGeom prst="mathPlus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4450157" y="2451009"/>
        <a:ext cx="311690" cy="99755"/>
      </dsp:txXfrm>
    </dsp:sp>
    <dsp:sp modelId="{2C1AE7E0-374D-4EFA-AA35-17CA021D86A3}">
      <dsp:nvSpPr>
        <dsp:cNvPr id="0" name=""/>
        <dsp:cNvSpPr/>
      </dsp:nvSpPr>
      <dsp:spPr>
        <a:xfrm>
          <a:off x="7237511" y="1584185"/>
          <a:ext cx="1906488" cy="1906488"/>
        </a:xfrm>
        <a:prstGeom prst="ellipse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err="1" smtClean="0"/>
            <a:t>swim</a:t>
          </a:r>
          <a:endParaRPr lang="cs-CZ" sz="3500" kern="1200" dirty="0"/>
        </a:p>
      </dsp:txBody>
      <dsp:txXfrm>
        <a:off x="7516710" y="1863384"/>
        <a:ext cx="1348090" cy="1348090"/>
      </dsp:txXfrm>
    </dsp:sp>
    <dsp:sp modelId="{A755A81F-A117-4ACC-86D2-8EFF89AAC4BC}">
      <dsp:nvSpPr>
        <dsp:cNvPr id="0" name=""/>
        <dsp:cNvSpPr/>
      </dsp:nvSpPr>
      <dsp:spPr>
        <a:xfrm rot="21004322" flipH="1" flipV="1">
          <a:off x="5959050" y="2134605"/>
          <a:ext cx="303240" cy="495804"/>
        </a:xfrm>
        <a:prstGeom prst="mathPlus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-10800000">
        <a:off x="6049341" y="2225924"/>
        <a:ext cx="212268" cy="297482"/>
      </dsp:txXfrm>
    </dsp:sp>
    <dsp:sp modelId="{DF1F5B63-56FA-443C-9200-66F4D69FE510}">
      <dsp:nvSpPr>
        <dsp:cNvPr id="0" name=""/>
        <dsp:cNvSpPr/>
      </dsp:nvSpPr>
      <dsp:spPr>
        <a:xfrm>
          <a:off x="107489" y="360058"/>
          <a:ext cx="3812976" cy="3812976"/>
        </a:xfrm>
        <a:prstGeom prst="ellipse">
          <a:avLst/>
        </a:prstGeom>
        <a:solidFill>
          <a:srgbClr val="F88B14">
            <a:alpha val="92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You</a:t>
          </a:r>
          <a:r>
            <a:rPr lang="cs-CZ" sz="2400" b="1" kern="120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She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It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We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You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They</a:t>
          </a:r>
          <a:endParaRPr lang="cs-CZ" sz="2400" b="1" kern="1200" dirty="0"/>
        </a:p>
      </dsp:txBody>
      <dsp:txXfrm>
        <a:off x="665886" y="918455"/>
        <a:ext cx="2696182" cy="2696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12137-700F-4702-9788-615BBE7AF7E4}">
      <dsp:nvSpPr>
        <dsp:cNvPr id="0" name=""/>
        <dsp:cNvSpPr/>
      </dsp:nvSpPr>
      <dsp:spPr>
        <a:xfrm>
          <a:off x="251519" y="1368161"/>
          <a:ext cx="1876681" cy="1876681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/>
            <a:t>Can</a:t>
          </a:r>
          <a:endParaRPr lang="cs-CZ" sz="4400" kern="1200" dirty="0"/>
        </a:p>
      </dsp:txBody>
      <dsp:txXfrm>
        <a:off x="526353" y="1642995"/>
        <a:ext cx="1327013" cy="1327013"/>
      </dsp:txXfrm>
    </dsp:sp>
    <dsp:sp modelId="{D89944F7-546A-4AD7-8434-98753FAEC635}">
      <dsp:nvSpPr>
        <dsp:cNvPr id="0" name=""/>
        <dsp:cNvSpPr/>
      </dsp:nvSpPr>
      <dsp:spPr>
        <a:xfrm flipV="1">
          <a:off x="4071623" y="2194666"/>
          <a:ext cx="417495" cy="535246"/>
        </a:xfrm>
        <a:prstGeom prst="mathPlus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00000">
        <a:off x="4126962" y="2413192"/>
        <a:ext cx="306817" cy="98194"/>
      </dsp:txXfrm>
    </dsp:sp>
    <dsp:sp modelId="{2C1AE7E0-374D-4EFA-AA35-17CA021D86A3}">
      <dsp:nvSpPr>
        <dsp:cNvPr id="0" name=""/>
        <dsp:cNvSpPr/>
      </dsp:nvSpPr>
      <dsp:spPr>
        <a:xfrm>
          <a:off x="6012163" y="1440168"/>
          <a:ext cx="1876681" cy="1876681"/>
        </a:xfrm>
        <a:prstGeom prst="ellipse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/>
            <a:t>swim</a:t>
          </a:r>
          <a:endParaRPr lang="cs-CZ" sz="4400" kern="1200" dirty="0"/>
        </a:p>
      </dsp:txBody>
      <dsp:txXfrm>
        <a:off x="6286997" y="1715002"/>
        <a:ext cx="1327013" cy="1327013"/>
      </dsp:txXfrm>
    </dsp:sp>
    <dsp:sp modelId="{A755A81F-A117-4ACC-86D2-8EFF89AAC4BC}">
      <dsp:nvSpPr>
        <dsp:cNvPr id="0" name=""/>
        <dsp:cNvSpPr/>
      </dsp:nvSpPr>
      <dsp:spPr>
        <a:xfrm rot="5053124" flipH="1" flipV="1">
          <a:off x="8272233" y="2697615"/>
          <a:ext cx="443133" cy="488052"/>
        </a:xfrm>
        <a:prstGeom prst="mathPlus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8345399" y="2861357"/>
        <a:ext cx="310193" cy="292832"/>
      </dsp:txXfrm>
    </dsp:sp>
    <dsp:sp modelId="{DF1F5B63-56FA-443C-9200-66F4D69FE510}">
      <dsp:nvSpPr>
        <dsp:cNvPr id="0" name=""/>
        <dsp:cNvSpPr/>
      </dsp:nvSpPr>
      <dsp:spPr>
        <a:xfrm>
          <a:off x="2191303" y="284029"/>
          <a:ext cx="3753363" cy="3753363"/>
        </a:xfrm>
        <a:prstGeom prst="ellipse">
          <a:avLst/>
        </a:prstGeom>
        <a:solidFill>
          <a:srgbClr val="F88B14">
            <a:alpha val="92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You</a:t>
          </a:r>
          <a:r>
            <a:rPr lang="cs-CZ" sz="2400" b="1" kern="120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She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It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We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You</a:t>
          </a:r>
          <a:endParaRPr lang="cs-CZ" sz="2400" b="1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They</a:t>
          </a:r>
          <a:endParaRPr lang="cs-CZ" sz="2400" b="1" kern="1200" dirty="0"/>
        </a:p>
      </dsp:txBody>
      <dsp:txXfrm>
        <a:off x="2740970" y="833696"/>
        <a:ext cx="2654029" cy="2654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53AAFE-08A9-40F1-956E-6465A6C6FC8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C96F9-EFEF-469F-A8C4-92A1168D74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228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93673849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258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cs-CZ" sz="2800" dirty="0" smtClean="0"/>
              <a:t>Materiál je určen pro práci žáků ZŠ 1. stupeň (5. třída) v předmětu anglický jazyk. Prezentace je určena k vysvětlení gramatiky u slovesa umět (moci).</a:t>
            </a:r>
          </a:p>
          <a:p>
            <a:pPr marL="0" indent="0" algn="just">
              <a:buFont typeface="Arial" pitchFamily="34" charset="0"/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Font typeface="Arial" pitchFamily="34" charset="0"/>
              <a:buNone/>
            </a:pPr>
            <a:r>
              <a:rPr lang="cs-CZ" sz="2800" dirty="0" smtClean="0"/>
              <a:t>U snímku č. 8 žáci napíší všechny věty a poté je řešení úkolu odkryto při kliknutí myší.</a:t>
            </a:r>
          </a:p>
          <a:p>
            <a:pPr marL="0" indent="0">
              <a:buFont typeface="Arial" pitchFamily="34" charset="0"/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8057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8. 1 2012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r>
              <a:rPr lang="cs-CZ" dirty="0" smtClean="0"/>
              <a:t>, to </a:t>
            </a:r>
            <a:r>
              <a:rPr lang="cs-CZ" dirty="0" err="1" smtClean="0"/>
              <a:t>write</a:t>
            </a:r>
            <a:r>
              <a:rPr lang="cs-CZ" dirty="0" smtClean="0"/>
              <a:t>, to go </a:t>
            </a:r>
            <a:r>
              <a:rPr lang="cs-CZ" dirty="0" err="1" smtClean="0"/>
              <a:t>out</a:t>
            </a:r>
            <a:r>
              <a:rPr lang="cs-CZ" dirty="0" smtClean="0"/>
              <a:t>, to </a:t>
            </a:r>
            <a:r>
              <a:rPr lang="cs-CZ" dirty="0" err="1" smtClean="0"/>
              <a:t>read</a:t>
            </a:r>
            <a:r>
              <a:rPr lang="cs-CZ" dirty="0" smtClean="0"/>
              <a:t>, to open, to </a:t>
            </a:r>
            <a:r>
              <a:rPr lang="cs-CZ" dirty="0" err="1" smtClean="0"/>
              <a:t>sit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, a </a:t>
            </a:r>
            <a:r>
              <a:rPr lang="cs-CZ" dirty="0" err="1" smtClean="0"/>
              <a:t>window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0015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553147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Je to modální sloveso</a:t>
            </a:r>
          </a:p>
          <a:p>
            <a:pPr algn="just"/>
            <a:r>
              <a:rPr lang="cs-CZ" dirty="0" smtClean="0"/>
              <a:t>Vyjadřuje, co umím či co mohu – schopnosti nebo dovednosti.</a:t>
            </a:r>
          </a:p>
          <a:p>
            <a:pPr algn="just"/>
            <a:r>
              <a:rPr lang="cs-CZ" dirty="0" smtClean="0"/>
              <a:t>Toto sloveso má tvary ve všech osobách stejné.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47664" y="189021"/>
            <a:ext cx="6192688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CAN</a:t>
            </a:r>
          </a:p>
        </p:txBody>
      </p:sp>
    </p:spTree>
    <p:extLst>
      <p:ext uri="{BB962C8B-B14F-4D97-AF65-F5344CB8AC3E}">
        <p14:creationId xmlns:p14="http://schemas.microsoft.com/office/powerpoint/2010/main" val="1407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00884" y="476672"/>
            <a:ext cx="5142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Klad -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affirmative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133184"/>
              </p:ext>
            </p:extLst>
          </p:nvPr>
        </p:nvGraphicFramePr>
        <p:xfrm>
          <a:off x="0" y="1988840"/>
          <a:ext cx="9144000" cy="4669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Přímá spojnice se šipkou 6"/>
          <p:cNvCxnSpPr/>
          <p:nvPr/>
        </p:nvCxnSpPr>
        <p:spPr>
          <a:xfrm>
            <a:off x="2555776" y="2636912"/>
            <a:ext cx="2448272" cy="13681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627784" y="3212976"/>
            <a:ext cx="2304256" cy="936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627784" y="3681028"/>
            <a:ext cx="2232248" cy="6120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627784" y="4149080"/>
            <a:ext cx="2232248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555776" y="4581128"/>
            <a:ext cx="23042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627784" y="4797152"/>
            <a:ext cx="2232248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627784" y="4941168"/>
            <a:ext cx="2304256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2771800" y="5085184"/>
            <a:ext cx="2232248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Šipka doprava 27"/>
          <p:cNvSpPr/>
          <p:nvPr/>
        </p:nvSpPr>
        <p:spPr>
          <a:xfrm>
            <a:off x="6847240" y="4293528"/>
            <a:ext cx="389056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626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r>
              <a:rPr lang="cs-CZ" sz="2800" dirty="0" smtClean="0"/>
              <a:t>Tvoříme pomocí tvarů </a:t>
            </a:r>
            <a:r>
              <a:rPr lang="cs-CZ" sz="2800" b="1" dirty="0" err="1" smtClean="0"/>
              <a:t>cannot</a:t>
            </a:r>
            <a:r>
              <a:rPr lang="cs-CZ" sz="2800" b="1" dirty="0" smtClean="0"/>
              <a:t> </a:t>
            </a:r>
            <a:r>
              <a:rPr lang="cs-CZ" sz="1400" b="1" dirty="0" smtClean="0"/>
              <a:t>(plný tvar ) </a:t>
            </a:r>
            <a:r>
              <a:rPr lang="cs-CZ" sz="2800" dirty="0" smtClean="0"/>
              <a:t>/ </a:t>
            </a:r>
            <a:r>
              <a:rPr lang="cs-CZ" sz="2800" b="1" dirty="0" err="1" smtClean="0"/>
              <a:t>can´t</a:t>
            </a:r>
            <a:r>
              <a:rPr lang="cs-CZ" sz="2800" b="1" dirty="0" smtClean="0"/>
              <a:t> </a:t>
            </a:r>
            <a:r>
              <a:rPr lang="cs-CZ" sz="1400" b="1" dirty="0" smtClean="0"/>
              <a:t>(stažený tvar)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2167695" y="116632"/>
            <a:ext cx="4821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Zápor - negative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15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412000"/>
              </p:ext>
            </p:extLst>
          </p:nvPr>
        </p:nvGraphicFramePr>
        <p:xfrm>
          <a:off x="0" y="1988840"/>
          <a:ext cx="9144000" cy="4669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6" name="Skupina 15"/>
          <p:cNvGrpSpPr/>
          <p:nvPr/>
        </p:nvGrpSpPr>
        <p:grpSpPr>
          <a:xfrm>
            <a:off x="4578355" y="4637112"/>
            <a:ext cx="1906488" cy="1906488"/>
            <a:chOff x="4547425" y="576073"/>
            <a:chExt cx="1906488" cy="1906488"/>
          </a:xfrm>
        </p:grpSpPr>
        <p:sp>
          <p:nvSpPr>
            <p:cNvPr id="17" name="Ovál 16"/>
            <p:cNvSpPr/>
            <p:nvPr/>
          </p:nvSpPr>
          <p:spPr>
            <a:xfrm>
              <a:off x="4547425" y="576073"/>
              <a:ext cx="1906488" cy="1906488"/>
            </a:xfrm>
            <a:prstGeom prst="ellipse">
              <a:avLst/>
            </a:prstGeom>
            <a:solidFill>
              <a:srgbClr val="FBCB43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Ovál 4"/>
            <p:cNvSpPr/>
            <p:nvPr/>
          </p:nvSpPr>
          <p:spPr>
            <a:xfrm>
              <a:off x="4826624" y="855272"/>
              <a:ext cx="1348090" cy="134809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lvl="0" algn="ctr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000" kern="1200" dirty="0" err="1" smtClean="0"/>
                <a:t>can´t</a:t>
              </a:r>
              <a:endParaRPr lang="cs-CZ" sz="4000" kern="1200" dirty="0"/>
            </a:p>
          </p:txBody>
        </p:sp>
      </p:grpSp>
      <p:sp>
        <p:nvSpPr>
          <p:cNvPr id="19" name="Šipka doprava 18"/>
          <p:cNvSpPr/>
          <p:nvPr/>
        </p:nvSpPr>
        <p:spPr>
          <a:xfrm>
            <a:off x="6484843" y="3501008"/>
            <a:ext cx="864096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6556968" y="5105724"/>
            <a:ext cx="864096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20025672">
            <a:off x="3779913" y="3357664"/>
            <a:ext cx="864096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347753">
            <a:off x="3594894" y="5148730"/>
            <a:ext cx="1023837" cy="484632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340391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buď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0988" y="5197842"/>
            <a:ext cx="1005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89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uzivatel\Local Settings\Temporary Internet Files\Content.IE5\G1EE34OQ\MM90017831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250" y="3068960"/>
            <a:ext cx="66675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373405" y="260648"/>
            <a:ext cx="63972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Otázka -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interrogative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2977382"/>
              </p:ext>
            </p:extLst>
          </p:nvPr>
        </p:nvGraphicFramePr>
        <p:xfrm>
          <a:off x="0" y="2060848"/>
          <a:ext cx="8493800" cy="4597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Šipka doprava 3"/>
          <p:cNvSpPr/>
          <p:nvPr/>
        </p:nvSpPr>
        <p:spPr>
          <a:xfrm>
            <a:off x="1907704" y="4221088"/>
            <a:ext cx="504056" cy="36004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724128" y="4221088"/>
            <a:ext cx="504056" cy="360040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20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98776" cy="634082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Translate</a:t>
            </a:r>
            <a:r>
              <a:rPr lang="cs-CZ" sz="2400" dirty="0"/>
              <a:t> </a:t>
            </a:r>
            <a:r>
              <a:rPr lang="cs-CZ" sz="2400" dirty="0" smtClean="0"/>
              <a:t>these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Umím psát. ………………………..………………….</a:t>
            </a:r>
          </a:p>
          <a:p>
            <a:r>
              <a:rPr lang="cs-CZ" dirty="0" smtClean="0"/>
              <a:t>Může jít ven. ………………………………………….</a:t>
            </a:r>
          </a:p>
          <a:p>
            <a:r>
              <a:rPr lang="cs-CZ" dirty="0" smtClean="0"/>
              <a:t>Neumíme číst. ……………………………………….</a:t>
            </a:r>
          </a:p>
          <a:p>
            <a:r>
              <a:rPr lang="cs-CZ" dirty="0" smtClean="0"/>
              <a:t>Mohou otevřít toto okno? …………………………….</a:t>
            </a:r>
          </a:p>
          <a:p>
            <a:r>
              <a:rPr lang="cs-CZ" dirty="0" smtClean="0"/>
              <a:t>Můžeme si sednout. ………………………………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915816" y="2564904"/>
            <a:ext cx="4680520" cy="360040"/>
          </a:xfrm>
          <a:prstGeom prst="flowChartAlternateProcess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write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3275856" y="3717032"/>
            <a:ext cx="4680520" cy="360040"/>
          </a:xfrm>
          <a:prstGeom prst="flowChartAlternateProcess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cannot</a:t>
            </a:r>
            <a:r>
              <a:rPr lang="cs-CZ" sz="2400" dirty="0" smtClean="0">
                <a:solidFill>
                  <a:schemeClr val="tx1"/>
                </a:solidFill>
              </a:rPr>
              <a:t> (</a:t>
            </a:r>
            <a:r>
              <a:rPr lang="cs-CZ" sz="2400" dirty="0" err="1" smtClean="0">
                <a:solidFill>
                  <a:schemeClr val="tx1"/>
                </a:solidFill>
              </a:rPr>
              <a:t>can´t</a:t>
            </a:r>
            <a:r>
              <a:rPr lang="cs-CZ" sz="2400" dirty="0" smtClean="0">
                <a:solidFill>
                  <a:schemeClr val="tx1"/>
                </a:solidFill>
              </a:rPr>
              <a:t>) </a:t>
            </a:r>
            <a:r>
              <a:rPr lang="cs-CZ" sz="2400" dirty="0" err="1" smtClean="0">
                <a:solidFill>
                  <a:schemeClr val="tx1"/>
                </a:solidFill>
              </a:rPr>
              <a:t>read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5256076" y="4293096"/>
            <a:ext cx="3780420" cy="360040"/>
          </a:xfrm>
          <a:prstGeom prst="flowChartAlternateProcess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they</a:t>
            </a:r>
            <a:r>
              <a:rPr lang="cs-CZ" sz="2400" dirty="0" smtClean="0">
                <a:solidFill>
                  <a:schemeClr val="tx1"/>
                </a:solidFill>
              </a:rPr>
              <a:t> open </a:t>
            </a:r>
            <a:r>
              <a:rPr lang="cs-CZ" sz="2400" dirty="0" err="1" smtClean="0">
                <a:solidFill>
                  <a:schemeClr val="tx1"/>
                </a:solidFill>
              </a:rPr>
              <a:t>this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window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4139952" y="4869160"/>
            <a:ext cx="4680520" cy="360040"/>
          </a:xfrm>
          <a:prstGeom prst="flowChartAlternateProcess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down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3068216" y="3140968"/>
            <a:ext cx="4680520" cy="360040"/>
          </a:xfrm>
          <a:prstGeom prst="flowChartAlternateProcess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go </a:t>
            </a:r>
            <a:r>
              <a:rPr lang="cs-CZ" sz="2400" dirty="0" err="1" smtClean="0">
                <a:solidFill>
                  <a:schemeClr val="tx1"/>
                </a:solidFill>
              </a:rPr>
              <a:t>out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35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232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Tvoříme pomocí tvarů cannot (plný tvar ) / can´t (stažený tvar).</vt:lpstr>
      <vt:lpstr>Prezentace aplikace PowerPoint</vt:lpstr>
      <vt:lpstr>Translate these sentences.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SPS</cp:lastModifiedBy>
  <cp:revision>59</cp:revision>
  <dcterms:created xsi:type="dcterms:W3CDTF">2011-06-20T10:40:08Z</dcterms:created>
  <dcterms:modified xsi:type="dcterms:W3CDTF">2012-02-21T18:15:41Z</dcterms:modified>
</cp:coreProperties>
</file>